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Lst>
  <p:sldSz cy="5143500" cx="9144000"/>
  <p:notesSz cx="6858000" cy="9144000"/>
  <p:embeddedFontLst>
    <p:embeddedFont>
      <p:font typeface="Source Code Pro"/>
      <p:regular r:id="rId31"/>
      <p:bold r:id="rId32"/>
      <p:italic r:id="rId33"/>
      <p:boldItalic r:id="rId34"/>
    </p:embeddedFont>
    <p:embeddedFont>
      <p:font typeface="Fjalla One"/>
      <p:regular r:id="rId35"/>
    </p:embeddedFont>
    <p:embeddedFont>
      <p:font typeface="Barlow Semi Condensed Medium"/>
      <p:regular r:id="rId36"/>
      <p:bold r:id="rId37"/>
      <p:italic r:id="rId38"/>
      <p:boldItalic r:id="rId39"/>
    </p:embeddedFont>
    <p:embeddedFont>
      <p:font typeface="Barlow Semi Condensed"/>
      <p:regular r:id="rId40"/>
      <p:bold r:id="rId41"/>
      <p:italic r:id="rId42"/>
      <p:boldItalic r:id="rId43"/>
    </p:embeddedFont>
    <p:embeddedFont>
      <p:font typeface="Comfortaa"/>
      <p:regular r:id="rId44"/>
      <p:bold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95FFFAC-5836-4CCD-AEC0-32A39403B8F0}">
  <a:tblStyle styleId="{C95FFFAC-5836-4CCD-AEC0-32A39403B8F0}"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BarlowSemiCondensed-regular.fntdata"/><Relationship Id="rId20" Type="http://schemas.openxmlformats.org/officeDocument/2006/relationships/slide" Target="slides/slide14.xml"/><Relationship Id="rId42" Type="http://schemas.openxmlformats.org/officeDocument/2006/relationships/font" Target="fonts/BarlowSemiCondensed-italic.fntdata"/><Relationship Id="rId41" Type="http://schemas.openxmlformats.org/officeDocument/2006/relationships/font" Target="fonts/BarlowSemiCondensed-bold.fntdata"/><Relationship Id="rId22" Type="http://schemas.openxmlformats.org/officeDocument/2006/relationships/slide" Target="slides/slide16.xml"/><Relationship Id="rId44" Type="http://schemas.openxmlformats.org/officeDocument/2006/relationships/font" Target="fonts/Comfortaa-regular.fntdata"/><Relationship Id="rId21" Type="http://schemas.openxmlformats.org/officeDocument/2006/relationships/slide" Target="slides/slide15.xml"/><Relationship Id="rId43" Type="http://schemas.openxmlformats.org/officeDocument/2006/relationships/font" Target="fonts/BarlowSemiCondensed-boldItalic.fntdata"/><Relationship Id="rId24" Type="http://schemas.openxmlformats.org/officeDocument/2006/relationships/slide" Target="slides/slide18.xml"/><Relationship Id="rId23" Type="http://schemas.openxmlformats.org/officeDocument/2006/relationships/slide" Target="slides/slide17.xml"/><Relationship Id="rId45" Type="http://schemas.openxmlformats.org/officeDocument/2006/relationships/font" Target="fonts/Comfortaa-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SourceCodePro-regular.fntdata"/><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SourceCodePro-italic.fntdata"/><Relationship Id="rId10" Type="http://schemas.openxmlformats.org/officeDocument/2006/relationships/slide" Target="slides/slide4.xml"/><Relationship Id="rId32" Type="http://schemas.openxmlformats.org/officeDocument/2006/relationships/font" Target="fonts/SourceCodePro-bold.fntdata"/><Relationship Id="rId13" Type="http://schemas.openxmlformats.org/officeDocument/2006/relationships/slide" Target="slides/slide7.xml"/><Relationship Id="rId35" Type="http://schemas.openxmlformats.org/officeDocument/2006/relationships/font" Target="fonts/FjallaOne-regular.fntdata"/><Relationship Id="rId12" Type="http://schemas.openxmlformats.org/officeDocument/2006/relationships/slide" Target="slides/slide6.xml"/><Relationship Id="rId34" Type="http://schemas.openxmlformats.org/officeDocument/2006/relationships/font" Target="fonts/SourceCodePro-boldItalic.fntdata"/><Relationship Id="rId15" Type="http://schemas.openxmlformats.org/officeDocument/2006/relationships/slide" Target="slides/slide9.xml"/><Relationship Id="rId37" Type="http://schemas.openxmlformats.org/officeDocument/2006/relationships/font" Target="fonts/BarlowSemiCondensedMedium-bold.fntdata"/><Relationship Id="rId14" Type="http://schemas.openxmlformats.org/officeDocument/2006/relationships/slide" Target="slides/slide8.xml"/><Relationship Id="rId36" Type="http://schemas.openxmlformats.org/officeDocument/2006/relationships/font" Target="fonts/BarlowSemiCondensedMedium-regular.fntdata"/><Relationship Id="rId17" Type="http://schemas.openxmlformats.org/officeDocument/2006/relationships/slide" Target="slides/slide11.xml"/><Relationship Id="rId39" Type="http://schemas.openxmlformats.org/officeDocument/2006/relationships/font" Target="fonts/BarlowSemiCondensedMedium-boldItalic.fntdata"/><Relationship Id="rId16" Type="http://schemas.openxmlformats.org/officeDocument/2006/relationships/slide" Target="slides/slide10.xml"/><Relationship Id="rId38" Type="http://schemas.openxmlformats.org/officeDocument/2006/relationships/font" Target="fonts/BarlowSemiCondensedMedium-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9" name="Shape 849"/>
        <p:cNvGrpSpPr/>
        <p:nvPr/>
      </p:nvGrpSpPr>
      <p:grpSpPr>
        <a:xfrm>
          <a:off x="0" y="0"/>
          <a:ext cx="0" cy="0"/>
          <a:chOff x="0" y="0"/>
          <a:chExt cx="0" cy="0"/>
        </a:xfrm>
      </p:grpSpPr>
      <p:sp>
        <p:nvSpPr>
          <p:cNvPr id="850" name="Google Shape;85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51" name="Google Shape;85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~10 seconds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9" name="Shape 939"/>
        <p:cNvGrpSpPr/>
        <p:nvPr/>
      </p:nvGrpSpPr>
      <p:grpSpPr>
        <a:xfrm>
          <a:off x="0" y="0"/>
          <a:ext cx="0" cy="0"/>
          <a:chOff x="0" y="0"/>
          <a:chExt cx="0" cy="0"/>
        </a:xfrm>
      </p:grpSpPr>
      <p:sp>
        <p:nvSpPr>
          <p:cNvPr id="940" name="Google Shape;940;g2cbb0bcd021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1" name="Google Shape;941;g2cbb0bcd021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Allows you to type out the chemical structures of compounds</a:t>
            </a:r>
            <a:endParaRPr/>
          </a:p>
          <a:p>
            <a:pPr indent="0" lvl="0" marL="0" rtl="0" algn="l">
              <a:spcBef>
                <a:spcPts val="0"/>
              </a:spcBef>
              <a:spcAft>
                <a:spcPts val="0"/>
              </a:spcAft>
              <a:buNone/>
            </a:pPr>
            <a:r>
              <a:rPr lang="en"/>
              <a:t>No H? → # of Hydrogens are interpreted based on the bonds and </a:t>
            </a:r>
            <a:r>
              <a:rPr lang="en"/>
              <a:t>available</a:t>
            </a:r>
            <a:r>
              <a:rPr lang="en"/>
              <a:t> valence electrons of the atoms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7" name="Shape 947"/>
        <p:cNvGrpSpPr/>
        <p:nvPr/>
      </p:nvGrpSpPr>
      <p:grpSpPr>
        <a:xfrm>
          <a:off x="0" y="0"/>
          <a:ext cx="0" cy="0"/>
          <a:chOff x="0" y="0"/>
          <a:chExt cx="0" cy="0"/>
        </a:xfrm>
      </p:grpSpPr>
      <p:sp>
        <p:nvSpPr>
          <p:cNvPr id="948" name="Google Shape;948;g2cc4932ad43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9" name="Google Shape;949;g2cc4932ad43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
                <a:solidFill>
                  <a:schemeClr val="dk1"/>
                </a:solidFill>
              </a:rPr>
              <a:t>Once we got the data, we had to make sure the SMILES were canonical (Explain using the figure on the right)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Clean the data (NA, dups, outs)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highlight>
                  <a:srgbClr val="FFFF00"/>
                </a:highlight>
              </a:rPr>
              <a:t>Transformed</a:t>
            </a:r>
            <a:r>
              <a:rPr lang="en">
                <a:solidFill>
                  <a:schemeClr val="dk1"/>
                </a:solidFill>
              </a:rPr>
              <a:t> IC50 via -log() to </a:t>
            </a:r>
            <a:r>
              <a:rPr lang="en">
                <a:solidFill>
                  <a:schemeClr val="dk1"/>
                </a:solidFill>
                <a:highlight>
                  <a:srgbClr val="FFFF00"/>
                </a:highlight>
              </a:rPr>
              <a:t>represent</a:t>
            </a:r>
            <a:r>
              <a:rPr lang="en">
                <a:solidFill>
                  <a:schemeClr val="dk1"/>
                </a:solidFill>
              </a:rPr>
              <a:t> them on a </a:t>
            </a:r>
            <a:r>
              <a:rPr lang="en">
                <a:solidFill>
                  <a:schemeClr val="dk1"/>
                </a:solidFill>
                <a:highlight>
                  <a:srgbClr val="FFFF00"/>
                </a:highlight>
              </a:rPr>
              <a:t>more interpretable scale</a:t>
            </a:r>
            <a:endParaRPr>
              <a:solidFill>
                <a:schemeClr val="dk1"/>
              </a:solidFill>
              <a:highlight>
                <a:srgbClr val="FFFF00"/>
              </a:highlight>
            </a:endParaRPr>
          </a:p>
          <a:p>
            <a:pPr indent="-298450" lvl="0" marL="457200" rtl="0" algn="l">
              <a:spcBef>
                <a:spcPts val="0"/>
              </a:spcBef>
              <a:spcAft>
                <a:spcPts val="0"/>
              </a:spcAft>
              <a:buClr>
                <a:schemeClr val="dk1"/>
              </a:buClr>
              <a:buSzPts val="1100"/>
              <a:buChar char="-"/>
            </a:pPr>
            <a:r>
              <a:rPr lang="en">
                <a:solidFill>
                  <a:schemeClr val="dk1"/>
                </a:solidFill>
              </a:rPr>
              <a:t>Split data based on the assay type (in vitro and vivo)</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7" name="Shape 957"/>
        <p:cNvGrpSpPr/>
        <p:nvPr/>
      </p:nvGrpSpPr>
      <p:grpSpPr>
        <a:xfrm>
          <a:off x="0" y="0"/>
          <a:ext cx="0" cy="0"/>
          <a:chOff x="0" y="0"/>
          <a:chExt cx="0" cy="0"/>
        </a:xfrm>
      </p:grpSpPr>
      <p:sp>
        <p:nvSpPr>
          <p:cNvPr id="958" name="Google Shape;958;g2cc4932ad43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9" name="Google Shape;959;g2cc4932ad43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
                <a:solidFill>
                  <a:schemeClr val="dk1"/>
                </a:solidFill>
              </a:rPr>
              <a:t>Accessible as a python package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Developing molecular descriptors from the canonical smiles (2D descriptor)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2 types of features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1200"/>
              </a:spcBef>
              <a:spcAft>
                <a:spcPts val="0"/>
              </a:spcAft>
              <a:buClr>
                <a:schemeClr val="dk1"/>
              </a:buClr>
              <a:buSzPts val="1100"/>
              <a:buFont typeface="Arial"/>
              <a:buNone/>
            </a:pPr>
            <a:r>
              <a:rPr lang="en">
                <a:solidFill>
                  <a:schemeClr val="dk1"/>
                </a:solidFill>
              </a:rPr>
              <a:t>Morgan fingerprinting is another great way to engineer features from the SMILES and chemical structure data. Through fingerprinting, we are often able to capture key substructures like functional groups and substituents within the chemical structure. Then the fingerprinting algorithm can assign these substructures into binary columns called bits, and this surprisingly works well with predictive models and machine learning methods.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6" name="Shape 966"/>
        <p:cNvGrpSpPr/>
        <p:nvPr/>
      </p:nvGrpSpPr>
      <p:grpSpPr>
        <a:xfrm>
          <a:off x="0" y="0"/>
          <a:ext cx="0" cy="0"/>
          <a:chOff x="0" y="0"/>
          <a:chExt cx="0" cy="0"/>
        </a:xfrm>
      </p:grpSpPr>
      <p:sp>
        <p:nvSpPr>
          <p:cNvPr id="967" name="Google Shape;967;g2cbd9c31fc2_5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8" name="Google Shape;968;g2cbd9c31fc2_5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lang="en"/>
              <a:t>With that out of the way and now that we have engineered our features, we can begin to evaluate some models on our dataset. Preliminary runs of linear regression models on our dataset were... really bad. We even consulted some QSAR papers in the literature and the ones we’ve read don’t use linear models. So it was clear that this was a non-linear regression problem. These are the seven we’ve trained so far.</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8" name="Shape 1198"/>
        <p:cNvGrpSpPr/>
        <p:nvPr/>
      </p:nvGrpSpPr>
      <p:grpSpPr>
        <a:xfrm>
          <a:off x="0" y="0"/>
          <a:ext cx="0" cy="0"/>
          <a:chOff x="0" y="0"/>
          <a:chExt cx="0" cy="0"/>
        </a:xfrm>
      </p:grpSpPr>
      <p:sp>
        <p:nvSpPr>
          <p:cNvPr id="1199" name="Google Shape;1199;g2cbd9c31fc2_5_37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0" name="Google Shape;1200;g2cbd9c31fc2_5_37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lang="en"/>
              <a:t>So we used the default setting provided by sci-kit learn and these are the results we obtained for the models. You can see they range from low to high. But the most promising seemed to be the random forest model. The plan was to optimize hyperparameters for every single model here but due to time constraints, we just focused on the best performing model here.</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5" name="Shape 1205"/>
        <p:cNvGrpSpPr/>
        <p:nvPr/>
      </p:nvGrpSpPr>
      <p:grpSpPr>
        <a:xfrm>
          <a:off x="0" y="0"/>
          <a:ext cx="0" cy="0"/>
          <a:chOff x="0" y="0"/>
          <a:chExt cx="0" cy="0"/>
        </a:xfrm>
      </p:grpSpPr>
      <p:sp>
        <p:nvSpPr>
          <p:cNvPr id="1206" name="Google Shape;1206;g2cbd9c31fc2_5_37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7" name="Google Shape;1207;g2cbd9c31fc2_5_37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2" name="Shape 1212"/>
        <p:cNvGrpSpPr/>
        <p:nvPr/>
      </p:nvGrpSpPr>
      <p:grpSpPr>
        <a:xfrm>
          <a:off x="0" y="0"/>
          <a:ext cx="0" cy="0"/>
          <a:chOff x="0" y="0"/>
          <a:chExt cx="0" cy="0"/>
        </a:xfrm>
      </p:grpSpPr>
      <p:sp>
        <p:nvSpPr>
          <p:cNvPr id="1213" name="Google Shape;1213;g2cc31d2dcc8_73_3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4" name="Google Shape;1214;g2cc31d2dcc8_73_3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2" name="Shape 1222"/>
        <p:cNvGrpSpPr/>
        <p:nvPr/>
      </p:nvGrpSpPr>
      <p:grpSpPr>
        <a:xfrm>
          <a:off x="0" y="0"/>
          <a:ext cx="0" cy="0"/>
          <a:chOff x="0" y="0"/>
          <a:chExt cx="0" cy="0"/>
        </a:xfrm>
      </p:grpSpPr>
      <p:sp>
        <p:nvSpPr>
          <p:cNvPr id="1223" name="Google Shape;1223;g2cbfe12858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4" name="Google Shape;1224;g2cbfe12858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8" name="Shape 1468"/>
        <p:cNvGrpSpPr/>
        <p:nvPr/>
      </p:nvGrpSpPr>
      <p:grpSpPr>
        <a:xfrm>
          <a:off x="0" y="0"/>
          <a:ext cx="0" cy="0"/>
          <a:chOff x="0" y="0"/>
          <a:chExt cx="0" cy="0"/>
        </a:xfrm>
      </p:grpSpPr>
      <p:sp>
        <p:nvSpPr>
          <p:cNvPr id="1469" name="Google Shape;1469;g2cc31d2dcc8_44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0" name="Google Shape;1470;g2cc31d2dcc8_44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started with reducing our 184 features down to only 50 with RFE, and then concentrating on this </a:t>
            </a:r>
            <a:r>
              <a:rPr lang="en"/>
              <a:t>reduced</a:t>
            </a:r>
            <a:r>
              <a:rPr lang="en"/>
              <a:t> </a:t>
            </a:r>
            <a:r>
              <a:rPr lang="en"/>
              <a:t>features</a:t>
            </a:r>
            <a:r>
              <a:rPr lang="en"/>
              <a:t> space we attempted to tuned the following hyperparameters: we looked at max depth, max features, and max samples. We </a:t>
            </a:r>
            <a:r>
              <a:rPr lang="en"/>
              <a:t>conducted</a:t>
            </a:r>
            <a:r>
              <a:rPr lang="en"/>
              <a:t> a random search over 75 combinations, focusing on relatively small values for each search range. The aim here was to restrict the depth and complexity of the trees build with hopes of avoiding overfitting, while retaining as much explanatory power as possible.</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8" name="Shape 1488"/>
        <p:cNvGrpSpPr/>
        <p:nvPr/>
      </p:nvGrpSpPr>
      <p:grpSpPr>
        <a:xfrm>
          <a:off x="0" y="0"/>
          <a:ext cx="0" cy="0"/>
          <a:chOff x="0" y="0"/>
          <a:chExt cx="0" cy="0"/>
        </a:xfrm>
      </p:grpSpPr>
      <p:sp>
        <p:nvSpPr>
          <p:cNvPr id="1489" name="Google Shape;1489;g2cc31d2dcc8_44_2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0" name="Google Shape;1490;g2cc31d2dcc8_44_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the results - we were able to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9" name="Shape 859"/>
        <p:cNvGrpSpPr/>
        <p:nvPr/>
      </p:nvGrpSpPr>
      <p:grpSpPr>
        <a:xfrm>
          <a:off x="0" y="0"/>
          <a:ext cx="0" cy="0"/>
          <a:chOff x="0" y="0"/>
          <a:chExt cx="0" cy="0"/>
        </a:xfrm>
      </p:grpSpPr>
      <p:sp>
        <p:nvSpPr>
          <p:cNvPr id="860" name="Google Shape;860;g2ca4a33a5b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1" name="Google Shape;861;g2ca4a33a5b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~20-30 seconds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8" name="Shape 1498"/>
        <p:cNvGrpSpPr/>
        <p:nvPr/>
      </p:nvGrpSpPr>
      <p:grpSpPr>
        <a:xfrm>
          <a:off x="0" y="0"/>
          <a:ext cx="0" cy="0"/>
          <a:chOff x="0" y="0"/>
          <a:chExt cx="0" cy="0"/>
        </a:xfrm>
      </p:grpSpPr>
      <p:sp>
        <p:nvSpPr>
          <p:cNvPr id="1499" name="Google Shape;1499;g2ca4a33a5b8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0" name="Google Shape;1500;g2ca4a33a5b8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Among the selected features in our final model, two molecular fingerprints stand out: one, a standard alkane, which is a common component of reactive molecules in general, but another which was the pyrimidine structure. This aromatic group is present in many currently used pharmaceutical inhibitors of EGFR, including the two shown here, providing some validation for our model. We also found a high abundance of features measuring various molecular surface area (VSA) and energy state (EState) related properties, which together, are highly relevant to interactions </a:t>
            </a:r>
            <a:r>
              <a:rPr lang="en"/>
              <a:t>occurring</a:t>
            </a:r>
            <a:r>
              <a:rPr lang="en"/>
              <a:t> within a protein's binding pocket, influencing its stearic </a:t>
            </a:r>
            <a:r>
              <a:rPr lang="en"/>
              <a:t>compatibility</a:t>
            </a:r>
            <a:r>
              <a:rPr lang="en"/>
              <a:t> and reactivity - thus these make sense and their interactions, while beyond the scope of this presentation, </a:t>
            </a:r>
            <a:r>
              <a:rPr lang="en"/>
              <a:t>warrant</a:t>
            </a:r>
            <a:r>
              <a:rPr lang="en"/>
              <a:t> further investigation.</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7" name="Shape 1517"/>
        <p:cNvGrpSpPr/>
        <p:nvPr/>
      </p:nvGrpSpPr>
      <p:grpSpPr>
        <a:xfrm>
          <a:off x="0" y="0"/>
          <a:ext cx="0" cy="0"/>
          <a:chOff x="0" y="0"/>
          <a:chExt cx="0" cy="0"/>
        </a:xfrm>
      </p:grpSpPr>
      <p:sp>
        <p:nvSpPr>
          <p:cNvPr id="1518" name="Google Shape;1518;g2ca4a33a5b8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9" name="Google Shape;1519;g2ca4a33a5b8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Computational demand prevented comprehensive evaluation of </a:t>
            </a:r>
            <a:r>
              <a:rPr lang="en"/>
              <a:t>alternative</a:t>
            </a:r>
            <a:r>
              <a:rPr lang="en"/>
              <a:t> algorithms - we would have liked to do hyperparameter optimization with larger grid search as well</a:t>
            </a:r>
            <a:endParaRPr/>
          </a:p>
          <a:p>
            <a:pPr indent="-298450" lvl="0" marL="457200" rtl="0" algn="l">
              <a:spcBef>
                <a:spcPts val="0"/>
              </a:spcBef>
              <a:spcAft>
                <a:spcPts val="0"/>
              </a:spcAft>
              <a:buSzPts val="1100"/>
              <a:buChar char="-"/>
            </a:pPr>
            <a:r>
              <a:rPr lang="en"/>
              <a:t>Another limitation, evidence by our learning curves and sub par CV scores by comparison, is limited data - future work should consider incorporating such a technique on diverse datasets since chemical features and their effects on binding can in fact be modelled across many different biological targets.</a:t>
            </a:r>
            <a:endParaRPr/>
          </a:p>
          <a:p>
            <a:pPr indent="-298450" lvl="0" marL="457200" rtl="0" algn="l">
              <a:spcBef>
                <a:spcPts val="0"/>
              </a:spcBef>
              <a:spcAft>
                <a:spcPts val="0"/>
              </a:spcAft>
              <a:buSzPts val="1100"/>
              <a:buChar char="-"/>
            </a:pPr>
            <a:r>
              <a:rPr lang="en"/>
              <a:t>Finally, molecular </a:t>
            </a:r>
            <a:r>
              <a:rPr lang="en"/>
              <a:t>features</a:t>
            </a:r>
            <a:r>
              <a:rPr lang="en"/>
              <a:t> identified from models like ours can be </a:t>
            </a:r>
            <a:r>
              <a:rPr lang="en"/>
              <a:t>integrated</a:t>
            </a:r>
            <a:r>
              <a:rPr lang="en"/>
              <a:t> with </a:t>
            </a:r>
            <a:r>
              <a:rPr lang="en"/>
              <a:t>docking</a:t>
            </a:r>
            <a:r>
              <a:rPr lang="en"/>
              <a:t> </a:t>
            </a:r>
            <a:r>
              <a:rPr lang="en"/>
              <a:t>simulation methods</a:t>
            </a:r>
            <a:r>
              <a:rPr lang="en"/>
              <a:t>, which stand to benefit tremendously from advancements in AI, helping to resolve interaction in three dimensions and essentially put a more precise predicted function for features identified as important in screening models.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5" name="Shape 1735"/>
        <p:cNvGrpSpPr/>
        <p:nvPr/>
      </p:nvGrpSpPr>
      <p:grpSpPr>
        <a:xfrm>
          <a:off x="0" y="0"/>
          <a:ext cx="0" cy="0"/>
          <a:chOff x="0" y="0"/>
          <a:chExt cx="0" cy="0"/>
        </a:xfrm>
      </p:grpSpPr>
      <p:sp>
        <p:nvSpPr>
          <p:cNvPr id="1736" name="Google Shape;1736;g2cc31d2dcc8_73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7" name="Google Shape;1737;g2cc31d2dcc8_73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4" name="Shape 1744"/>
        <p:cNvGrpSpPr/>
        <p:nvPr/>
      </p:nvGrpSpPr>
      <p:grpSpPr>
        <a:xfrm>
          <a:off x="0" y="0"/>
          <a:ext cx="0" cy="0"/>
          <a:chOff x="0" y="0"/>
          <a:chExt cx="0" cy="0"/>
        </a:xfrm>
      </p:grpSpPr>
      <p:sp>
        <p:nvSpPr>
          <p:cNvPr id="1745" name="Google Shape;1745;g2cc4eebf0b1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6" name="Google Shape;1746;g2cc4eebf0b1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1" name="Shape 1751"/>
        <p:cNvGrpSpPr/>
        <p:nvPr/>
      </p:nvGrpSpPr>
      <p:grpSpPr>
        <a:xfrm>
          <a:off x="0" y="0"/>
          <a:ext cx="0" cy="0"/>
          <a:chOff x="0" y="0"/>
          <a:chExt cx="0" cy="0"/>
        </a:xfrm>
      </p:grpSpPr>
      <p:sp>
        <p:nvSpPr>
          <p:cNvPr id="1752" name="Google Shape;1752;g2ca4a33a5b8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3" name="Google Shape;1753;g2ca4a33a5b8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8" name="Shape 868"/>
        <p:cNvGrpSpPr/>
        <p:nvPr/>
      </p:nvGrpSpPr>
      <p:grpSpPr>
        <a:xfrm>
          <a:off x="0" y="0"/>
          <a:ext cx="0" cy="0"/>
          <a:chOff x="0" y="0"/>
          <a:chExt cx="0" cy="0"/>
        </a:xfrm>
      </p:grpSpPr>
      <p:sp>
        <p:nvSpPr>
          <p:cNvPr id="869" name="Google Shape;869;g2cc4932ad43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0" name="Google Shape;870;g2cc4932ad43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9" name="Shape 889"/>
        <p:cNvGrpSpPr/>
        <p:nvPr/>
      </p:nvGrpSpPr>
      <p:grpSpPr>
        <a:xfrm>
          <a:off x="0" y="0"/>
          <a:ext cx="0" cy="0"/>
          <a:chOff x="0" y="0"/>
          <a:chExt cx="0" cy="0"/>
        </a:xfrm>
      </p:grpSpPr>
      <p:sp>
        <p:nvSpPr>
          <p:cNvPr id="890" name="Google Shape;890;g2cc4932ad43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1" name="Google Shape;891;g2cc4932ad43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7" name="Shape 897"/>
        <p:cNvGrpSpPr/>
        <p:nvPr/>
      </p:nvGrpSpPr>
      <p:grpSpPr>
        <a:xfrm>
          <a:off x="0" y="0"/>
          <a:ext cx="0" cy="0"/>
          <a:chOff x="0" y="0"/>
          <a:chExt cx="0" cy="0"/>
        </a:xfrm>
      </p:grpSpPr>
      <p:sp>
        <p:nvSpPr>
          <p:cNvPr id="898" name="Google Shape;898;g2cc4932ad43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9" name="Google Shape;899;g2cc4932ad43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6" name="Shape 906"/>
        <p:cNvGrpSpPr/>
        <p:nvPr/>
      </p:nvGrpSpPr>
      <p:grpSpPr>
        <a:xfrm>
          <a:off x="0" y="0"/>
          <a:ext cx="0" cy="0"/>
          <a:chOff x="0" y="0"/>
          <a:chExt cx="0" cy="0"/>
        </a:xfrm>
      </p:grpSpPr>
      <p:sp>
        <p:nvSpPr>
          <p:cNvPr id="907" name="Google Shape;907;g2cc4932ad43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8" name="Google Shape;908;g2cc4932ad43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3" name="Shape 913"/>
        <p:cNvGrpSpPr/>
        <p:nvPr/>
      </p:nvGrpSpPr>
      <p:grpSpPr>
        <a:xfrm>
          <a:off x="0" y="0"/>
          <a:ext cx="0" cy="0"/>
          <a:chOff x="0" y="0"/>
          <a:chExt cx="0" cy="0"/>
        </a:xfrm>
      </p:grpSpPr>
      <p:sp>
        <p:nvSpPr>
          <p:cNvPr id="914" name="Google Shape;914;g2ca4a33a5b8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5" name="Google Shape;915;g2ca4a33a5b8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Improve </a:t>
            </a:r>
            <a:r>
              <a:rPr lang="en">
                <a:highlight>
                  <a:srgbClr val="FFFF00"/>
                </a:highlight>
              </a:rPr>
              <a:t>predictive resolution</a:t>
            </a:r>
            <a:r>
              <a:rPr lang="en"/>
              <a:t> via regression modeling of a </a:t>
            </a:r>
            <a:r>
              <a:rPr lang="en">
                <a:highlight>
                  <a:srgbClr val="FFFF00"/>
                </a:highlight>
              </a:rPr>
              <a:t>continuous, </a:t>
            </a:r>
            <a:r>
              <a:rPr lang="en">
                <a:highlight>
                  <a:srgbClr val="FFFF00"/>
                </a:highlight>
              </a:rPr>
              <a:t>quantitative</a:t>
            </a:r>
            <a:r>
              <a:rPr lang="en"/>
              <a:t> measure: IC50</a:t>
            </a:r>
            <a:endParaRPr/>
          </a:p>
          <a:p>
            <a:pPr indent="-298450" lvl="1" marL="914400" rtl="0" algn="l">
              <a:spcBef>
                <a:spcPts val="0"/>
              </a:spcBef>
              <a:spcAft>
                <a:spcPts val="0"/>
              </a:spcAft>
              <a:buSzPts val="1100"/>
              <a:buChar char="-"/>
            </a:pPr>
            <a:r>
              <a:rPr lang="en"/>
              <a:t>Concentration required to inhibit a </a:t>
            </a:r>
            <a:r>
              <a:rPr lang="en">
                <a:highlight>
                  <a:srgbClr val="FFFF00"/>
                </a:highlight>
              </a:rPr>
              <a:t>certain biochemical process</a:t>
            </a:r>
            <a:r>
              <a:rPr lang="en"/>
              <a:t>, EGFR in this case</a:t>
            </a:r>
            <a:endParaRPr/>
          </a:p>
          <a:p>
            <a:pPr indent="-298450" lvl="0" marL="457200" rtl="0" algn="l">
              <a:spcBef>
                <a:spcPts val="0"/>
              </a:spcBef>
              <a:spcAft>
                <a:spcPts val="0"/>
              </a:spcAft>
              <a:buSzPts val="1100"/>
              <a:buChar char="-"/>
            </a:pPr>
            <a:r>
              <a:rPr lang="en">
                <a:highlight>
                  <a:srgbClr val="FFFF00"/>
                </a:highlight>
              </a:rPr>
              <a:t>Analyzing feature importance</a:t>
            </a:r>
            <a:r>
              <a:rPr lang="en"/>
              <a:t> → Reveal </a:t>
            </a:r>
            <a:r>
              <a:rPr lang="en">
                <a:highlight>
                  <a:srgbClr val="FFFF00"/>
                </a:highlight>
              </a:rPr>
              <a:t>specific chemical features</a:t>
            </a:r>
            <a:r>
              <a:rPr lang="en"/>
              <a:t> of importance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2" name="Shape 922"/>
        <p:cNvGrpSpPr/>
        <p:nvPr/>
      </p:nvGrpSpPr>
      <p:grpSpPr>
        <a:xfrm>
          <a:off x="0" y="0"/>
          <a:ext cx="0" cy="0"/>
          <a:chOff x="0" y="0"/>
          <a:chExt cx="0" cy="0"/>
        </a:xfrm>
      </p:grpSpPr>
      <p:sp>
        <p:nvSpPr>
          <p:cNvPr id="923" name="Google Shape;923;g2cc4932ad43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4" name="Google Shape;924;g2cc4932ad43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
                <a:solidFill>
                  <a:schemeClr val="dk1"/>
                </a:solidFill>
              </a:rPr>
              <a:t>Here’s the basic workflow</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Split up into 3 main sections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9" name="Shape 929"/>
        <p:cNvGrpSpPr/>
        <p:nvPr/>
      </p:nvGrpSpPr>
      <p:grpSpPr>
        <a:xfrm>
          <a:off x="0" y="0"/>
          <a:ext cx="0" cy="0"/>
          <a:chOff x="0" y="0"/>
          <a:chExt cx="0" cy="0"/>
        </a:xfrm>
      </p:grpSpPr>
      <p:sp>
        <p:nvSpPr>
          <p:cNvPr id="930" name="Google Shape;930;g2cc4932ad43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1" name="Google Shape;931;g2cc4932ad43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
                <a:solidFill>
                  <a:schemeClr val="dk1"/>
                </a:solidFill>
                <a:highlight>
                  <a:srgbClr val="FFFF00"/>
                </a:highlight>
              </a:rPr>
              <a:t>Chemical Biology Database</a:t>
            </a:r>
            <a:r>
              <a:rPr lang="en">
                <a:solidFill>
                  <a:schemeClr val="dk1"/>
                </a:solidFill>
              </a:rPr>
              <a:t>, ChEMBL for short.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Widely used drug-discovery platform</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Obtained SMILES for various drugs and respective IC50 values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go.com/" TargetMode="External"/><Relationship Id="rId3" Type="http://schemas.openxmlformats.org/officeDocument/2006/relationships/hyperlink" Target="https://www.flaticon.com/" TargetMode="External"/><Relationship Id="rId4" Type="http://schemas.openxmlformats.org/officeDocument/2006/relationships/hyperlink" Target="https://www.freepik.com/" TargetMode="External"/><Relationship Id="rId5" Type="http://schemas.openxmlformats.org/officeDocument/2006/relationships/hyperlink" Target="https://stories.freepik.com/" TargetMode="Externa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of text 3">
  <p:cSld name="CUSTOM_13">
    <p:spTree>
      <p:nvGrpSpPr>
        <p:cNvPr id="50" name="Shape 50"/>
        <p:cNvGrpSpPr/>
        <p:nvPr/>
      </p:nvGrpSpPr>
      <p:grpSpPr>
        <a:xfrm>
          <a:off x="0" y="0"/>
          <a:ext cx="0" cy="0"/>
          <a:chOff x="0" y="0"/>
          <a:chExt cx="0" cy="0"/>
        </a:xfrm>
      </p:grpSpPr>
      <p:sp>
        <p:nvSpPr>
          <p:cNvPr id="51" name="Google Shape;51;p13"/>
          <p:cNvSpPr txBox="1"/>
          <p:nvPr>
            <p:ph type="title"/>
          </p:nvPr>
        </p:nvSpPr>
        <p:spPr>
          <a:xfrm>
            <a:off x="2962656" y="338328"/>
            <a:ext cx="3218700" cy="572700"/>
          </a:xfrm>
          <a:prstGeom prst="rect">
            <a:avLst/>
          </a:prstGeom>
        </p:spPr>
        <p:txBody>
          <a:bodyPr anchorCtr="0" anchor="t" bIns="91425" lIns="91425" spcFirstLastPara="1" rIns="91425" wrap="square" tIns="91425">
            <a:normAutofit/>
          </a:bodyPr>
          <a:lstStyle>
            <a:lvl1pPr lvl="0" rtl="0" algn="ctr">
              <a:spcBef>
                <a:spcPts val="0"/>
              </a:spcBef>
              <a:spcAft>
                <a:spcPts val="0"/>
              </a:spcAft>
              <a:buNone/>
              <a:defRPr/>
            </a:lvl1pPr>
            <a:lvl2pPr lvl="1" rtl="0" algn="ctr">
              <a:spcBef>
                <a:spcPts val="0"/>
              </a:spcBef>
              <a:spcAft>
                <a:spcPts val="0"/>
              </a:spcAft>
              <a:buNone/>
              <a:defRPr/>
            </a:lvl2pPr>
            <a:lvl3pPr lvl="2" rtl="0" algn="ctr">
              <a:spcBef>
                <a:spcPts val="0"/>
              </a:spcBef>
              <a:spcAft>
                <a:spcPts val="0"/>
              </a:spcAft>
              <a:buNone/>
              <a:defRPr/>
            </a:lvl3pPr>
            <a:lvl4pPr lvl="3" rtl="0" algn="ctr">
              <a:spcBef>
                <a:spcPts val="0"/>
              </a:spcBef>
              <a:spcAft>
                <a:spcPts val="0"/>
              </a:spcAft>
              <a:buNone/>
              <a:defRPr/>
            </a:lvl4pPr>
            <a:lvl5pPr lvl="4" rtl="0" algn="ctr">
              <a:spcBef>
                <a:spcPts val="0"/>
              </a:spcBef>
              <a:spcAft>
                <a:spcPts val="0"/>
              </a:spcAft>
              <a:buNone/>
              <a:defRPr/>
            </a:lvl5pPr>
            <a:lvl6pPr lvl="5" rtl="0" algn="ctr">
              <a:spcBef>
                <a:spcPts val="0"/>
              </a:spcBef>
              <a:spcAft>
                <a:spcPts val="0"/>
              </a:spcAft>
              <a:buNone/>
              <a:defRPr/>
            </a:lvl6pPr>
            <a:lvl7pPr lvl="6" rtl="0" algn="ctr">
              <a:spcBef>
                <a:spcPts val="0"/>
              </a:spcBef>
              <a:spcAft>
                <a:spcPts val="0"/>
              </a:spcAft>
              <a:buNone/>
              <a:defRPr/>
            </a:lvl7pPr>
            <a:lvl8pPr lvl="7" rtl="0" algn="ctr">
              <a:spcBef>
                <a:spcPts val="0"/>
              </a:spcBef>
              <a:spcAft>
                <a:spcPts val="0"/>
              </a:spcAft>
              <a:buNone/>
              <a:defRPr/>
            </a:lvl8pPr>
            <a:lvl9pPr lvl="8" rtl="0" algn="ctr">
              <a:spcBef>
                <a:spcPts val="0"/>
              </a:spcBef>
              <a:spcAft>
                <a:spcPts val="0"/>
              </a:spcAft>
              <a:buNone/>
              <a:defRPr/>
            </a:lvl9pPr>
          </a:lstStyle>
          <a:p/>
        </p:txBody>
      </p:sp>
      <p:grpSp>
        <p:nvGrpSpPr>
          <p:cNvPr id="52" name="Google Shape;52;p13"/>
          <p:cNvGrpSpPr/>
          <p:nvPr/>
        </p:nvGrpSpPr>
        <p:grpSpPr>
          <a:xfrm>
            <a:off x="261711" y="-1158"/>
            <a:ext cx="8550326" cy="3981600"/>
            <a:chOff x="261711" y="-1158"/>
            <a:chExt cx="8550326" cy="3981600"/>
          </a:xfrm>
        </p:grpSpPr>
        <p:cxnSp>
          <p:nvCxnSpPr>
            <p:cNvPr id="53" name="Google Shape;53;p13"/>
            <p:cNvCxnSpPr/>
            <p:nvPr/>
          </p:nvCxnSpPr>
          <p:spPr>
            <a:xfrm>
              <a:off x="515925" y="-1158"/>
              <a:ext cx="0" cy="3981600"/>
            </a:xfrm>
            <a:prstGeom prst="straightConnector1">
              <a:avLst/>
            </a:prstGeom>
            <a:noFill/>
            <a:ln cap="flat" cmpd="sng" w="9525">
              <a:solidFill>
                <a:schemeClr val="dk2"/>
              </a:solidFill>
              <a:prstDash val="solid"/>
              <a:round/>
              <a:headEnd len="med" w="med" type="none"/>
              <a:tailEnd len="med" w="med" type="none"/>
            </a:ln>
          </p:spPr>
        </p:cxnSp>
        <p:cxnSp>
          <p:nvCxnSpPr>
            <p:cNvPr id="54" name="Google Shape;54;p13"/>
            <p:cNvCxnSpPr/>
            <p:nvPr/>
          </p:nvCxnSpPr>
          <p:spPr>
            <a:xfrm>
              <a:off x="8666025" y="-1158"/>
              <a:ext cx="0" cy="1902000"/>
            </a:xfrm>
            <a:prstGeom prst="straightConnector1">
              <a:avLst/>
            </a:prstGeom>
            <a:noFill/>
            <a:ln cap="flat" cmpd="sng" w="9525">
              <a:solidFill>
                <a:schemeClr val="dk2"/>
              </a:solidFill>
              <a:prstDash val="solid"/>
              <a:round/>
              <a:headEnd len="med" w="med" type="none"/>
              <a:tailEnd len="med" w="med" type="none"/>
            </a:ln>
          </p:spPr>
        </p:cxnSp>
        <p:grpSp>
          <p:nvGrpSpPr>
            <p:cNvPr id="55" name="Google Shape;55;p13"/>
            <p:cNvGrpSpPr/>
            <p:nvPr/>
          </p:nvGrpSpPr>
          <p:grpSpPr>
            <a:xfrm rot="10800000">
              <a:off x="343275" y="3300779"/>
              <a:ext cx="344736" cy="345385"/>
              <a:chOff x="7353050" y="316275"/>
              <a:chExt cx="292025" cy="292575"/>
            </a:xfrm>
          </p:grpSpPr>
          <p:sp>
            <p:nvSpPr>
              <p:cNvPr id="56" name="Google Shape;56;p13"/>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3"/>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3"/>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3"/>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 name="Google Shape;60;p13"/>
            <p:cNvGrpSpPr/>
            <p:nvPr/>
          </p:nvGrpSpPr>
          <p:grpSpPr>
            <a:xfrm rot="10800000">
              <a:off x="8520013" y="714742"/>
              <a:ext cx="292025" cy="292575"/>
              <a:chOff x="7353050" y="316275"/>
              <a:chExt cx="292025" cy="292575"/>
            </a:xfrm>
          </p:grpSpPr>
          <p:sp>
            <p:nvSpPr>
              <p:cNvPr id="61" name="Google Shape;61;p13"/>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3"/>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3"/>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3"/>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 name="Google Shape;65;p13"/>
            <p:cNvGrpSpPr/>
            <p:nvPr/>
          </p:nvGrpSpPr>
          <p:grpSpPr>
            <a:xfrm rot="10800000">
              <a:off x="261711" y="465077"/>
              <a:ext cx="507562" cy="507984"/>
              <a:chOff x="8064275" y="887850"/>
              <a:chExt cx="581800" cy="582350"/>
            </a:xfrm>
          </p:grpSpPr>
          <p:sp>
            <p:nvSpPr>
              <p:cNvPr id="66" name="Google Shape;66;p13"/>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3"/>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3"/>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3"/>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3"/>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3"/>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72" name="Google Shape;72;p13"/>
          <p:cNvSpPr txBox="1"/>
          <p:nvPr>
            <p:ph idx="1" type="subTitle"/>
          </p:nvPr>
        </p:nvSpPr>
        <p:spPr>
          <a:xfrm>
            <a:off x="1408175" y="1035279"/>
            <a:ext cx="2184000" cy="457200"/>
          </a:xfrm>
          <a:prstGeom prst="rect">
            <a:avLst/>
          </a:prstGeom>
        </p:spPr>
        <p:txBody>
          <a:bodyPr anchorCtr="0" anchor="t" bIns="91425" lIns="91425" spcFirstLastPara="1" rIns="91425" wrap="square" tIns="91425">
            <a:normAutofit/>
          </a:bodyPr>
          <a:lstStyle>
            <a:lvl1pPr lvl="0"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spcBef>
                <a:spcPts val="120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spcBef>
                <a:spcPts val="120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spcBef>
                <a:spcPts val="120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spcBef>
                <a:spcPts val="120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spcBef>
                <a:spcPts val="120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spcBef>
                <a:spcPts val="120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spcBef>
                <a:spcPts val="120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spcBef>
                <a:spcPts val="1200"/>
              </a:spcBef>
              <a:spcAft>
                <a:spcPts val="1200"/>
              </a:spcAft>
              <a:buNone/>
              <a:defRPr sz="1800">
                <a:solidFill>
                  <a:schemeClr val="accent1"/>
                </a:solidFill>
                <a:latin typeface="Barlow Semi Condensed Medium"/>
                <a:ea typeface="Barlow Semi Condensed Medium"/>
                <a:cs typeface="Barlow Semi Condensed Medium"/>
                <a:sym typeface="Barlow Semi Condensed Medium"/>
              </a:defRPr>
            </a:lvl9pPr>
          </a:lstStyle>
          <a:p/>
        </p:txBody>
      </p:sp>
      <p:sp>
        <p:nvSpPr>
          <p:cNvPr id="73" name="Google Shape;73;p13"/>
          <p:cNvSpPr txBox="1"/>
          <p:nvPr>
            <p:ph idx="2" type="subTitle"/>
          </p:nvPr>
        </p:nvSpPr>
        <p:spPr>
          <a:xfrm>
            <a:off x="1408175" y="1336956"/>
            <a:ext cx="2184000" cy="610800"/>
          </a:xfrm>
          <a:prstGeom prst="rect">
            <a:avLst/>
          </a:prstGeom>
        </p:spPr>
        <p:txBody>
          <a:bodyPr anchorCtr="0" anchor="t" bIns="91425" lIns="91425" spcFirstLastPara="1" rIns="91425" wrap="square" tIns="91425">
            <a:normAutofit/>
          </a:bodyPr>
          <a:lstStyle>
            <a:lvl1pPr lvl="0"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spcBef>
                <a:spcPts val="1200"/>
              </a:spcBef>
              <a:spcAft>
                <a:spcPts val="0"/>
              </a:spcAft>
              <a:buNone/>
              <a:defRPr sz="1600">
                <a:solidFill>
                  <a:schemeClr val="dk2"/>
                </a:solidFill>
                <a:latin typeface="Barlow Semi Condensed"/>
                <a:ea typeface="Barlow Semi Condensed"/>
                <a:cs typeface="Barlow Semi Condensed"/>
                <a:sym typeface="Barlow Semi Condensed"/>
              </a:defRPr>
            </a:lvl2pPr>
            <a:lvl3pPr lvl="2" rtl="0">
              <a:spcBef>
                <a:spcPts val="1200"/>
              </a:spcBef>
              <a:spcAft>
                <a:spcPts val="0"/>
              </a:spcAft>
              <a:buNone/>
              <a:defRPr sz="1600">
                <a:solidFill>
                  <a:schemeClr val="dk2"/>
                </a:solidFill>
                <a:latin typeface="Barlow Semi Condensed"/>
                <a:ea typeface="Barlow Semi Condensed"/>
                <a:cs typeface="Barlow Semi Condensed"/>
                <a:sym typeface="Barlow Semi Condensed"/>
              </a:defRPr>
            </a:lvl3pPr>
            <a:lvl4pPr lvl="3" rtl="0">
              <a:spcBef>
                <a:spcPts val="1200"/>
              </a:spcBef>
              <a:spcAft>
                <a:spcPts val="0"/>
              </a:spcAft>
              <a:buNone/>
              <a:defRPr sz="1600">
                <a:solidFill>
                  <a:schemeClr val="dk2"/>
                </a:solidFill>
                <a:latin typeface="Barlow Semi Condensed"/>
                <a:ea typeface="Barlow Semi Condensed"/>
                <a:cs typeface="Barlow Semi Condensed"/>
                <a:sym typeface="Barlow Semi Condensed"/>
              </a:defRPr>
            </a:lvl4pPr>
            <a:lvl5pPr lvl="4" rtl="0">
              <a:spcBef>
                <a:spcPts val="1200"/>
              </a:spcBef>
              <a:spcAft>
                <a:spcPts val="0"/>
              </a:spcAft>
              <a:buNone/>
              <a:defRPr sz="1600">
                <a:solidFill>
                  <a:schemeClr val="dk2"/>
                </a:solidFill>
                <a:latin typeface="Barlow Semi Condensed"/>
                <a:ea typeface="Barlow Semi Condensed"/>
                <a:cs typeface="Barlow Semi Condensed"/>
                <a:sym typeface="Barlow Semi Condensed"/>
              </a:defRPr>
            </a:lvl5pPr>
            <a:lvl6pPr lvl="5" rtl="0">
              <a:spcBef>
                <a:spcPts val="1200"/>
              </a:spcBef>
              <a:spcAft>
                <a:spcPts val="0"/>
              </a:spcAft>
              <a:buNone/>
              <a:defRPr sz="1600">
                <a:solidFill>
                  <a:schemeClr val="dk2"/>
                </a:solidFill>
                <a:latin typeface="Barlow Semi Condensed"/>
                <a:ea typeface="Barlow Semi Condensed"/>
                <a:cs typeface="Barlow Semi Condensed"/>
                <a:sym typeface="Barlow Semi Condensed"/>
              </a:defRPr>
            </a:lvl6pPr>
            <a:lvl7pPr lvl="6" rtl="0">
              <a:spcBef>
                <a:spcPts val="1200"/>
              </a:spcBef>
              <a:spcAft>
                <a:spcPts val="0"/>
              </a:spcAft>
              <a:buNone/>
              <a:defRPr sz="1600">
                <a:solidFill>
                  <a:schemeClr val="dk2"/>
                </a:solidFill>
                <a:latin typeface="Barlow Semi Condensed"/>
                <a:ea typeface="Barlow Semi Condensed"/>
                <a:cs typeface="Barlow Semi Condensed"/>
                <a:sym typeface="Barlow Semi Condensed"/>
              </a:defRPr>
            </a:lvl7pPr>
            <a:lvl8pPr lvl="7" rtl="0">
              <a:spcBef>
                <a:spcPts val="1200"/>
              </a:spcBef>
              <a:spcAft>
                <a:spcPts val="0"/>
              </a:spcAft>
              <a:buNone/>
              <a:defRPr sz="1600">
                <a:solidFill>
                  <a:schemeClr val="dk2"/>
                </a:solidFill>
                <a:latin typeface="Barlow Semi Condensed"/>
                <a:ea typeface="Barlow Semi Condensed"/>
                <a:cs typeface="Barlow Semi Condensed"/>
                <a:sym typeface="Barlow Semi Condensed"/>
              </a:defRPr>
            </a:lvl8pPr>
            <a:lvl9pPr lvl="8" rtl="0">
              <a:spcBef>
                <a:spcPts val="1200"/>
              </a:spcBef>
              <a:spcAft>
                <a:spcPts val="1200"/>
              </a:spcAft>
              <a:buNone/>
              <a:defRPr sz="1600">
                <a:solidFill>
                  <a:schemeClr val="dk2"/>
                </a:solidFill>
                <a:latin typeface="Barlow Semi Condensed"/>
                <a:ea typeface="Barlow Semi Condensed"/>
                <a:cs typeface="Barlow Semi Condensed"/>
                <a:sym typeface="Barlow Semi Condensed"/>
              </a:defRPr>
            </a:lvl9pPr>
          </a:lstStyle>
          <a:p/>
        </p:txBody>
      </p:sp>
      <p:sp>
        <p:nvSpPr>
          <p:cNvPr id="74" name="Google Shape;74;p13"/>
          <p:cNvSpPr txBox="1"/>
          <p:nvPr>
            <p:ph idx="3" type="subTitle"/>
          </p:nvPr>
        </p:nvSpPr>
        <p:spPr>
          <a:xfrm>
            <a:off x="1408175" y="2309476"/>
            <a:ext cx="2184000" cy="457200"/>
          </a:xfrm>
          <a:prstGeom prst="rect">
            <a:avLst/>
          </a:prstGeom>
        </p:spPr>
        <p:txBody>
          <a:bodyPr anchorCtr="0" anchor="t" bIns="91425" lIns="91425" spcFirstLastPara="1" rIns="91425" wrap="square" tIns="91425">
            <a:normAutofit/>
          </a:bodyPr>
          <a:lstStyle>
            <a:lvl1pPr lvl="0"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spcBef>
                <a:spcPts val="120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spcBef>
                <a:spcPts val="120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spcBef>
                <a:spcPts val="120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spcBef>
                <a:spcPts val="120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spcBef>
                <a:spcPts val="120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spcBef>
                <a:spcPts val="120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spcBef>
                <a:spcPts val="120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spcBef>
                <a:spcPts val="1200"/>
              </a:spcBef>
              <a:spcAft>
                <a:spcPts val="1200"/>
              </a:spcAft>
              <a:buNone/>
              <a:defRPr sz="1800">
                <a:solidFill>
                  <a:schemeClr val="accent1"/>
                </a:solidFill>
                <a:latin typeface="Barlow Semi Condensed Medium"/>
                <a:ea typeface="Barlow Semi Condensed Medium"/>
                <a:cs typeface="Barlow Semi Condensed Medium"/>
                <a:sym typeface="Barlow Semi Condensed Medium"/>
              </a:defRPr>
            </a:lvl9pPr>
          </a:lstStyle>
          <a:p/>
        </p:txBody>
      </p:sp>
      <p:sp>
        <p:nvSpPr>
          <p:cNvPr id="75" name="Google Shape;75;p13"/>
          <p:cNvSpPr txBox="1"/>
          <p:nvPr>
            <p:ph idx="4" type="subTitle"/>
          </p:nvPr>
        </p:nvSpPr>
        <p:spPr>
          <a:xfrm>
            <a:off x="1408175" y="2609979"/>
            <a:ext cx="2184000" cy="610800"/>
          </a:xfrm>
          <a:prstGeom prst="rect">
            <a:avLst/>
          </a:prstGeom>
        </p:spPr>
        <p:txBody>
          <a:bodyPr anchorCtr="0" anchor="t" bIns="91425" lIns="91425" spcFirstLastPara="1" rIns="91425" wrap="square" tIns="91425">
            <a:normAutofit/>
          </a:bodyPr>
          <a:lstStyle>
            <a:lvl1pPr lvl="0"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spcBef>
                <a:spcPts val="1200"/>
              </a:spcBef>
              <a:spcAft>
                <a:spcPts val="0"/>
              </a:spcAft>
              <a:buNone/>
              <a:defRPr sz="1600">
                <a:solidFill>
                  <a:schemeClr val="dk2"/>
                </a:solidFill>
                <a:latin typeface="Barlow Semi Condensed"/>
                <a:ea typeface="Barlow Semi Condensed"/>
                <a:cs typeface="Barlow Semi Condensed"/>
                <a:sym typeface="Barlow Semi Condensed"/>
              </a:defRPr>
            </a:lvl2pPr>
            <a:lvl3pPr lvl="2" rtl="0">
              <a:spcBef>
                <a:spcPts val="1200"/>
              </a:spcBef>
              <a:spcAft>
                <a:spcPts val="0"/>
              </a:spcAft>
              <a:buNone/>
              <a:defRPr sz="1600">
                <a:solidFill>
                  <a:schemeClr val="dk2"/>
                </a:solidFill>
                <a:latin typeface="Barlow Semi Condensed"/>
                <a:ea typeface="Barlow Semi Condensed"/>
                <a:cs typeface="Barlow Semi Condensed"/>
                <a:sym typeface="Barlow Semi Condensed"/>
              </a:defRPr>
            </a:lvl3pPr>
            <a:lvl4pPr lvl="3" rtl="0">
              <a:spcBef>
                <a:spcPts val="1200"/>
              </a:spcBef>
              <a:spcAft>
                <a:spcPts val="0"/>
              </a:spcAft>
              <a:buNone/>
              <a:defRPr sz="1600">
                <a:solidFill>
                  <a:schemeClr val="dk2"/>
                </a:solidFill>
                <a:latin typeface="Barlow Semi Condensed"/>
                <a:ea typeface="Barlow Semi Condensed"/>
                <a:cs typeface="Barlow Semi Condensed"/>
                <a:sym typeface="Barlow Semi Condensed"/>
              </a:defRPr>
            </a:lvl4pPr>
            <a:lvl5pPr lvl="4" rtl="0">
              <a:spcBef>
                <a:spcPts val="1200"/>
              </a:spcBef>
              <a:spcAft>
                <a:spcPts val="0"/>
              </a:spcAft>
              <a:buNone/>
              <a:defRPr sz="1600">
                <a:solidFill>
                  <a:schemeClr val="dk2"/>
                </a:solidFill>
                <a:latin typeface="Barlow Semi Condensed"/>
                <a:ea typeface="Barlow Semi Condensed"/>
                <a:cs typeface="Barlow Semi Condensed"/>
                <a:sym typeface="Barlow Semi Condensed"/>
              </a:defRPr>
            </a:lvl5pPr>
            <a:lvl6pPr lvl="5" rtl="0">
              <a:spcBef>
                <a:spcPts val="1200"/>
              </a:spcBef>
              <a:spcAft>
                <a:spcPts val="0"/>
              </a:spcAft>
              <a:buNone/>
              <a:defRPr sz="1600">
                <a:solidFill>
                  <a:schemeClr val="dk2"/>
                </a:solidFill>
                <a:latin typeface="Barlow Semi Condensed"/>
                <a:ea typeface="Barlow Semi Condensed"/>
                <a:cs typeface="Barlow Semi Condensed"/>
                <a:sym typeface="Barlow Semi Condensed"/>
              </a:defRPr>
            </a:lvl6pPr>
            <a:lvl7pPr lvl="6" rtl="0">
              <a:spcBef>
                <a:spcPts val="1200"/>
              </a:spcBef>
              <a:spcAft>
                <a:spcPts val="0"/>
              </a:spcAft>
              <a:buNone/>
              <a:defRPr sz="1600">
                <a:solidFill>
                  <a:schemeClr val="dk2"/>
                </a:solidFill>
                <a:latin typeface="Barlow Semi Condensed"/>
                <a:ea typeface="Barlow Semi Condensed"/>
                <a:cs typeface="Barlow Semi Condensed"/>
                <a:sym typeface="Barlow Semi Condensed"/>
              </a:defRPr>
            </a:lvl7pPr>
            <a:lvl8pPr lvl="7" rtl="0">
              <a:spcBef>
                <a:spcPts val="1200"/>
              </a:spcBef>
              <a:spcAft>
                <a:spcPts val="0"/>
              </a:spcAft>
              <a:buNone/>
              <a:defRPr sz="1600">
                <a:solidFill>
                  <a:schemeClr val="dk2"/>
                </a:solidFill>
                <a:latin typeface="Barlow Semi Condensed"/>
                <a:ea typeface="Barlow Semi Condensed"/>
                <a:cs typeface="Barlow Semi Condensed"/>
                <a:sym typeface="Barlow Semi Condensed"/>
              </a:defRPr>
            </a:lvl8pPr>
            <a:lvl9pPr lvl="8" rtl="0">
              <a:spcBef>
                <a:spcPts val="1200"/>
              </a:spcBef>
              <a:spcAft>
                <a:spcPts val="1200"/>
              </a:spcAft>
              <a:buNone/>
              <a:defRPr sz="1600">
                <a:solidFill>
                  <a:schemeClr val="dk2"/>
                </a:solidFill>
                <a:latin typeface="Barlow Semi Condensed"/>
                <a:ea typeface="Barlow Semi Condensed"/>
                <a:cs typeface="Barlow Semi Condensed"/>
                <a:sym typeface="Barlow Semi Condensed"/>
              </a:defRPr>
            </a:lvl9pPr>
          </a:lstStyle>
          <a:p/>
        </p:txBody>
      </p:sp>
      <p:sp>
        <p:nvSpPr>
          <p:cNvPr id="76" name="Google Shape;76;p13"/>
          <p:cNvSpPr txBox="1"/>
          <p:nvPr>
            <p:ph idx="5" type="subTitle"/>
          </p:nvPr>
        </p:nvSpPr>
        <p:spPr>
          <a:xfrm>
            <a:off x="1408175" y="3587645"/>
            <a:ext cx="2184000" cy="457200"/>
          </a:xfrm>
          <a:prstGeom prst="rect">
            <a:avLst/>
          </a:prstGeom>
        </p:spPr>
        <p:txBody>
          <a:bodyPr anchorCtr="0" anchor="t" bIns="91425" lIns="91425" spcFirstLastPara="1" rIns="91425" wrap="square" tIns="91425">
            <a:normAutofit/>
          </a:bodyPr>
          <a:lstStyle>
            <a:lvl1pPr lvl="0"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spcBef>
                <a:spcPts val="120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spcBef>
                <a:spcPts val="120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spcBef>
                <a:spcPts val="120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spcBef>
                <a:spcPts val="120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spcBef>
                <a:spcPts val="120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spcBef>
                <a:spcPts val="120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spcBef>
                <a:spcPts val="120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spcBef>
                <a:spcPts val="1200"/>
              </a:spcBef>
              <a:spcAft>
                <a:spcPts val="1200"/>
              </a:spcAft>
              <a:buNone/>
              <a:defRPr sz="1800">
                <a:solidFill>
                  <a:schemeClr val="accent1"/>
                </a:solidFill>
                <a:latin typeface="Barlow Semi Condensed Medium"/>
                <a:ea typeface="Barlow Semi Condensed Medium"/>
                <a:cs typeface="Barlow Semi Condensed Medium"/>
                <a:sym typeface="Barlow Semi Condensed Medium"/>
              </a:defRPr>
            </a:lvl9pPr>
          </a:lstStyle>
          <a:p/>
        </p:txBody>
      </p:sp>
      <p:sp>
        <p:nvSpPr>
          <p:cNvPr id="77" name="Google Shape;77;p13"/>
          <p:cNvSpPr txBox="1"/>
          <p:nvPr>
            <p:ph idx="6" type="subTitle"/>
          </p:nvPr>
        </p:nvSpPr>
        <p:spPr>
          <a:xfrm>
            <a:off x="1408175" y="3889317"/>
            <a:ext cx="2184000" cy="610800"/>
          </a:xfrm>
          <a:prstGeom prst="rect">
            <a:avLst/>
          </a:prstGeom>
        </p:spPr>
        <p:txBody>
          <a:bodyPr anchorCtr="0" anchor="t" bIns="91425" lIns="91425" spcFirstLastPara="1" rIns="91425" wrap="square" tIns="91425">
            <a:normAutofit/>
          </a:bodyPr>
          <a:lstStyle>
            <a:lvl1pPr lvl="0"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spcBef>
                <a:spcPts val="1200"/>
              </a:spcBef>
              <a:spcAft>
                <a:spcPts val="0"/>
              </a:spcAft>
              <a:buNone/>
              <a:defRPr sz="1600">
                <a:solidFill>
                  <a:schemeClr val="dk2"/>
                </a:solidFill>
                <a:latin typeface="Barlow Semi Condensed"/>
                <a:ea typeface="Barlow Semi Condensed"/>
                <a:cs typeface="Barlow Semi Condensed"/>
                <a:sym typeface="Barlow Semi Condensed"/>
              </a:defRPr>
            </a:lvl2pPr>
            <a:lvl3pPr lvl="2" rtl="0">
              <a:spcBef>
                <a:spcPts val="1200"/>
              </a:spcBef>
              <a:spcAft>
                <a:spcPts val="0"/>
              </a:spcAft>
              <a:buNone/>
              <a:defRPr sz="1600">
                <a:solidFill>
                  <a:schemeClr val="dk2"/>
                </a:solidFill>
                <a:latin typeface="Barlow Semi Condensed"/>
                <a:ea typeface="Barlow Semi Condensed"/>
                <a:cs typeface="Barlow Semi Condensed"/>
                <a:sym typeface="Barlow Semi Condensed"/>
              </a:defRPr>
            </a:lvl3pPr>
            <a:lvl4pPr lvl="3" rtl="0">
              <a:spcBef>
                <a:spcPts val="1200"/>
              </a:spcBef>
              <a:spcAft>
                <a:spcPts val="0"/>
              </a:spcAft>
              <a:buNone/>
              <a:defRPr sz="1600">
                <a:solidFill>
                  <a:schemeClr val="dk2"/>
                </a:solidFill>
                <a:latin typeface="Barlow Semi Condensed"/>
                <a:ea typeface="Barlow Semi Condensed"/>
                <a:cs typeface="Barlow Semi Condensed"/>
                <a:sym typeface="Barlow Semi Condensed"/>
              </a:defRPr>
            </a:lvl4pPr>
            <a:lvl5pPr lvl="4" rtl="0">
              <a:spcBef>
                <a:spcPts val="1200"/>
              </a:spcBef>
              <a:spcAft>
                <a:spcPts val="0"/>
              </a:spcAft>
              <a:buNone/>
              <a:defRPr sz="1600">
                <a:solidFill>
                  <a:schemeClr val="dk2"/>
                </a:solidFill>
                <a:latin typeface="Barlow Semi Condensed"/>
                <a:ea typeface="Barlow Semi Condensed"/>
                <a:cs typeface="Barlow Semi Condensed"/>
                <a:sym typeface="Barlow Semi Condensed"/>
              </a:defRPr>
            </a:lvl5pPr>
            <a:lvl6pPr lvl="5" rtl="0">
              <a:spcBef>
                <a:spcPts val="1200"/>
              </a:spcBef>
              <a:spcAft>
                <a:spcPts val="0"/>
              </a:spcAft>
              <a:buNone/>
              <a:defRPr sz="1600">
                <a:solidFill>
                  <a:schemeClr val="dk2"/>
                </a:solidFill>
                <a:latin typeface="Barlow Semi Condensed"/>
                <a:ea typeface="Barlow Semi Condensed"/>
                <a:cs typeface="Barlow Semi Condensed"/>
                <a:sym typeface="Barlow Semi Condensed"/>
              </a:defRPr>
            </a:lvl6pPr>
            <a:lvl7pPr lvl="6" rtl="0">
              <a:spcBef>
                <a:spcPts val="1200"/>
              </a:spcBef>
              <a:spcAft>
                <a:spcPts val="0"/>
              </a:spcAft>
              <a:buNone/>
              <a:defRPr sz="1600">
                <a:solidFill>
                  <a:schemeClr val="dk2"/>
                </a:solidFill>
                <a:latin typeface="Barlow Semi Condensed"/>
                <a:ea typeface="Barlow Semi Condensed"/>
                <a:cs typeface="Barlow Semi Condensed"/>
                <a:sym typeface="Barlow Semi Condensed"/>
              </a:defRPr>
            </a:lvl7pPr>
            <a:lvl8pPr lvl="7" rtl="0">
              <a:spcBef>
                <a:spcPts val="1200"/>
              </a:spcBef>
              <a:spcAft>
                <a:spcPts val="0"/>
              </a:spcAft>
              <a:buNone/>
              <a:defRPr sz="1600">
                <a:solidFill>
                  <a:schemeClr val="dk2"/>
                </a:solidFill>
                <a:latin typeface="Barlow Semi Condensed"/>
                <a:ea typeface="Barlow Semi Condensed"/>
                <a:cs typeface="Barlow Semi Condensed"/>
                <a:sym typeface="Barlow Semi Condensed"/>
              </a:defRPr>
            </a:lvl8pPr>
            <a:lvl9pPr lvl="8" rtl="0">
              <a:spcBef>
                <a:spcPts val="1200"/>
              </a:spcBef>
              <a:spcAft>
                <a:spcPts val="1200"/>
              </a:spcAft>
              <a:buNone/>
              <a:defRPr sz="1600">
                <a:solidFill>
                  <a:schemeClr val="dk2"/>
                </a:solidFill>
                <a:latin typeface="Barlow Semi Condensed"/>
                <a:ea typeface="Barlow Semi Condensed"/>
                <a:cs typeface="Barlow Semi Condensed"/>
                <a:sym typeface="Barlow Semi Condensed"/>
              </a:defRPr>
            </a:lvl9pPr>
          </a:lstStyle>
          <a:p/>
        </p:txBody>
      </p:sp>
      <p:sp>
        <p:nvSpPr>
          <p:cNvPr id="78" name="Google Shape;78;p13"/>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rtl="0">
              <a:buNone/>
              <a:defRPr sz="1300"/>
            </a:lvl1pPr>
            <a:lvl2pPr lvl="1" rtl="0">
              <a:buNone/>
              <a:defRPr sz="1300"/>
            </a:lvl2pPr>
            <a:lvl3pPr lvl="2" rtl="0">
              <a:buNone/>
              <a:defRPr sz="1300"/>
            </a:lvl3pPr>
            <a:lvl4pPr lvl="3" rtl="0">
              <a:buNone/>
              <a:defRPr sz="1300"/>
            </a:lvl4pPr>
            <a:lvl5pPr lvl="4" rtl="0">
              <a:buNone/>
              <a:defRPr sz="1300"/>
            </a:lvl5pPr>
            <a:lvl6pPr lvl="5" rtl="0">
              <a:buNone/>
              <a:defRPr sz="1300"/>
            </a:lvl6pPr>
            <a:lvl7pPr lvl="6" rtl="0">
              <a:buNone/>
              <a:defRPr sz="1300"/>
            </a:lvl7pPr>
            <a:lvl8pPr lvl="7" rtl="0">
              <a:buNone/>
              <a:defRPr sz="1300"/>
            </a:lvl8pPr>
            <a:lvl9pPr lvl="8" rtl="0">
              <a:buNone/>
              <a:defRPr sz="13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3">
  <p:cSld name="TITLE_AND_BODY_1">
    <p:spTree>
      <p:nvGrpSpPr>
        <p:cNvPr id="79" name="Shape 79"/>
        <p:cNvGrpSpPr/>
        <p:nvPr/>
      </p:nvGrpSpPr>
      <p:grpSpPr>
        <a:xfrm>
          <a:off x="0" y="0"/>
          <a:ext cx="0" cy="0"/>
          <a:chOff x="0" y="0"/>
          <a:chExt cx="0" cy="0"/>
        </a:xfrm>
      </p:grpSpPr>
      <p:sp>
        <p:nvSpPr>
          <p:cNvPr id="80" name="Google Shape;80;p14"/>
          <p:cNvSpPr txBox="1"/>
          <p:nvPr>
            <p:ph type="title"/>
          </p:nvPr>
        </p:nvSpPr>
        <p:spPr>
          <a:xfrm>
            <a:off x="2532888" y="338328"/>
            <a:ext cx="4087500" cy="576000"/>
          </a:xfrm>
          <a:prstGeom prst="rect">
            <a:avLst/>
          </a:prstGeom>
        </p:spPr>
        <p:txBody>
          <a:bodyPr anchorCtr="0" anchor="t" bIns="91425" lIns="91425" spcFirstLastPara="1" rIns="91425" wrap="square" tIns="91425">
            <a:normAutofit/>
          </a:bodyPr>
          <a:lstStyle>
            <a:lvl1pPr lvl="0" rtl="0" algn="ctr">
              <a:spcBef>
                <a:spcPts val="0"/>
              </a:spcBef>
              <a:spcAft>
                <a:spcPts val="0"/>
              </a:spcAft>
              <a:buSzPts val="28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81" name="Google Shape;81;p14"/>
          <p:cNvSpPr txBox="1"/>
          <p:nvPr>
            <p:ph idx="1" type="body"/>
          </p:nvPr>
        </p:nvSpPr>
        <p:spPr>
          <a:xfrm>
            <a:off x="714650" y="1152150"/>
            <a:ext cx="7705500" cy="35295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Clr>
                <a:srgbClr val="434343"/>
              </a:buClr>
              <a:buSzPts val="1200"/>
              <a:buFont typeface="Barlow Semi Condensed Medium"/>
              <a:buAutoNum type="arabicPeriod"/>
              <a:defRPr sz="1200">
                <a:solidFill>
                  <a:schemeClr val="dk2"/>
                </a:solidFill>
                <a:latin typeface="Barlow Semi Condensed"/>
                <a:ea typeface="Barlow Semi Condensed"/>
                <a:cs typeface="Barlow Semi Condensed"/>
                <a:sym typeface="Barlow Semi Condensed"/>
              </a:defRPr>
            </a:lvl1pPr>
            <a:lvl2pPr indent="-304800" lvl="1" marL="914400" rtl="0">
              <a:spcBef>
                <a:spcPts val="0"/>
              </a:spcBef>
              <a:spcAft>
                <a:spcPts val="0"/>
              </a:spcAft>
              <a:buClr>
                <a:srgbClr val="434343"/>
              </a:buClr>
              <a:buSzPts val="1200"/>
              <a:buFont typeface="Roboto Condensed Light"/>
              <a:buAutoNum type="alphaLcPeriod"/>
              <a:defRPr>
                <a:solidFill>
                  <a:schemeClr val="dk2"/>
                </a:solidFill>
                <a:latin typeface="Barlow Semi Condensed"/>
                <a:ea typeface="Barlow Semi Condensed"/>
                <a:cs typeface="Barlow Semi Condensed"/>
                <a:sym typeface="Barlow Semi Condensed"/>
              </a:defRPr>
            </a:lvl2pPr>
            <a:lvl3pPr indent="-304800" lvl="2" marL="1371600" rtl="0">
              <a:spcBef>
                <a:spcPts val="0"/>
              </a:spcBef>
              <a:spcAft>
                <a:spcPts val="0"/>
              </a:spcAft>
              <a:buClr>
                <a:srgbClr val="434343"/>
              </a:buClr>
              <a:buSzPts val="1200"/>
              <a:buFont typeface="Roboto Condensed Light"/>
              <a:buAutoNum type="romanLcPeriod"/>
              <a:defRPr>
                <a:solidFill>
                  <a:schemeClr val="dk2"/>
                </a:solidFill>
                <a:latin typeface="Barlow Semi Condensed"/>
                <a:ea typeface="Barlow Semi Condensed"/>
                <a:cs typeface="Barlow Semi Condensed"/>
                <a:sym typeface="Barlow Semi Condensed"/>
              </a:defRPr>
            </a:lvl3pPr>
            <a:lvl4pPr indent="-304800" lvl="3" marL="1828800" rtl="0">
              <a:spcBef>
                <a:spcPts val="0"/>
              </a:spcBef>
              <a:spcAft>
                <a:spcPts val="0"/>
              </a:spcAft>
              <a:buClr>
                <a:srgbClr val="434343"/>
              </a:buClr>
              <a:buSzPts val="1200"/>
              <a:buFont typeface="Roboto Condensed Light"/>
              <a:buAutoNum type="arabicPeriod"/>
              <a:defRPr>
                <a:solidFill>
                  <a:schemeClr val="dk2"/>
                </a:solidFill>
                <a:latin typeface="Barlow Semi Condensed"/>
                <a:ea typeface="Barlow Semi Condensed"/>
                <a:cs typeface="Barlow Semi Condensed"/>
                <a:sym typeface="Barlow Semi Condensed"/>
              </a:defRPr>
            </a:lvl4pPr>
            <a:lvl5pPr indent="-304800" lvl="4" marL="2286000" rtl="0">
              <a:spcBef>
                <a:spcPts val="0"/>
              </a:spcBef>
              <a:spcAft>
                <a:spcPts val="0"/>
              </a:spcAft>
              <a:buClr>
                <a:srgbClr val="434343"/>
              </a:buClr>
              <a:buSzPts val="1200"/>
              <a:buFont typeface="Roboto Condensed Light"/>
              <a:buAutoNum type="alphaLcPeriod"/>
              <a:defRPr>
                <a:solidFill>
                  <a:schemeClr val="dk2"/>
                </a:solidFill>
                <a:latin typeface="Barlow Semi Condensed"/>
                <a:ea typeface="Barlow Semi Condensed"/>
                <a:cs typeface="Barlow Semi Condensed"/>
                <a:sym typeface="Barlow Semi Condensed"/>
              </a:defRPr>
            </a:lvl5pPr>
            <a:lvl6pPr indent="-304800" lvl="5" marL="2743200" rtl="0">
              <a:spcBef>
                <a:spcPts val="0"/>
              </a:spcBef>
              <a:spcAft>
                <a:spcPts val="0"/>
              </a:spcAft>
              <a:buClr>
                <a:srgbClr val="434343"/>
              </a:buClr>
              <a:buSzPts val="1200"/>
              <a:buFont typeface="Roboto Condensed Light"/>
              <a:buAutoNum type="romanLcPeriod"/>
              <a:defRPr>
                <a:solidFill>
                  <a:schemeClr val="dk2"/>
                </a:solidFill>
                <a:latin typeface="Barlow Semi Condensed"/>
                <a:ea typeface="Barlow Semi Condensed"/>
                <a:cs typeface="Barlow Semi Condensed"/>
                <a:sym typeface="Barlow Semi Condensed"/>
              </a:defRPr>
            </a:lvl6pPr>
            <a:lvl7pPr indent="-304800" lvl="6" marL="3200400" rtl="0">
              <a:spcBef>
                <a:spcPts val="0"/>
              </a:spcBef>
              <a:spcAft>
                <a:spcPts val="0"/>
              </a:spcAft>
              <a:buClr>
                <a:srgbClr val="434343"/>
              </a:buClr>
              <a:buSzPts val="1200"/>
              <a:buFont typeface="Roboto Condensed Light"/>
              <a:buAutoNum type="arabicPeriod"/>
              <a:defRPr>
                <a:solidFill>
                  <a:schemeClr val="dk2"/>
                </a:solidFill>
                <a:latin typeface="Barlow Semi Condensed"/>
                <a:ea typeface="Barlow Semi Condensed"/>
                <a:cs typeface="Barlow Semi Condensed"/>
                <a:sym typeface="Barlow Semi Condensed"/>
              </a:defRPr>
            </a:lvl7pPr>
            <a:lvl8pPr indent="-304800" lvl="7" marL="3657600" rtl="0">
              <a:spcBef>
                <a:spcPts val="0"/>
              </a:spcBef>
              <a:spcAft>
                <a:spcPts val="0"/>
              </a:spcAft>
              <a:buClr>
                <a:srgbClr val="434343"/>
              </a:buClr>
              <a:buSzPts val="1200"/>
              <a:buFont typeface="Roboto Condensed Light"/>
              <a:buAutoNum type="alphaLcPeriod"/>
              <a:defRPr>
                <a:solidFill>
                  <a:schemeClr val="dk2"/>
                </a:solidFill>
                <a:latin typeface="Barlow Semi Condensed"/>
                <a:ea typeface="Barlow Semi Condensed"/>
                <a:cs typeface="Barlow Semi Condensed"/>
                <a:sym typeface="Barlow Semi Condensed"/>
              </a:defRPr>
            </a:lvl8pPr>
            <a:lvl9pPr indent="-304800" lvl="8" marL="4114800" rtl="0">
              <a:spcBef>
                <a:spcPts val="0"/>
              </a:spcBef>
              <a:spcAft>
                <a:spcPts val="0"/>
              </a:spcAft>
              <a:buClr>
                <a:srgbClr val="434343"/>
              </a:buClr>
              <a:buSzPts val="1200"/>
              <a:buFont typeface="Roboto Condensed Light"/>
              <a:buAutoNum type="romanLcPeriod"/>
              <a:defRPr>
                <a:solidFill>
                  <a:schemeClr val="dk2"/>
                </a:solidFill>
                <a:latin typeface="Barlow Semi Condensed"/>
                <a:ea typeface="Barlow Semi Condensed"/>
                <a:cs typeface="Barlow Semi Condensed"/>
                <a:sym typeface="Barlow Semi Condensed"/>
              </a:defRPr>
            </a:lvl9pPr>
          </a:lstStyle>
          <a:p/>
        </p:txBody>
      </p:sp>
      <p:cxnSp>
        <p:nvCxnSpPr>
          <p:cNvPr id="82" name="Google Shape;82;p14"/>
          <p:cNvCxnSpPr/>
          <p:nvPr/>
        </p:nvCxnSpPr>
        <p:spPr>
          <a:xfrm rot="10800000">
            <a:off x="303000" y="3359375"/>
            <a:ext cx="151800" cy="957300"/>
          </a:xfrm>
          <a:prstGeom prst="straightConnector1">
            <a:avLst/>
          </a:prstGeom>
          <a:noFill/>
          <a:ln cap="flat" cmpd="sng" w="9525">
            <a:solidFill>
              <a:schemeClr val="dk1"/>
            </a:solidFill>
            <a:prstDash val="solid"/>
            <a:round/>
            <a:headEnd len="med" w="med" type="none"/>
            <a:tailEnd len="med" w="med" type="none"/>
          </a:ln>
        </p:spPr>
      </p:cxnSp>
      <p:cxnSp>
        <p:nvCxnSpPr>
          <p:cNvPr id="83" name="Google Shape;83;p14"/>
          <p:cNvCxnSpPr/>
          <p:nvPr/>
        </p:nvCxnSpPr>
        <p:spPr>
          <a:xfrm flipH="1" rot="10800000">
            <a:off x="0" y="4332550"/>
            <a:ext cx="446700" cy="663900"/>
          </a:xfrm>
          <a:prstGeom prst="straightConnector1">
            <a:avLst/>
          </a:prstGeom>
          <a:noFill/>
          <a:ln cap="flat" cmpd="sng" w="9525">
            <a:solidFill>
              <a:schemeClr val="dk1"/>
            </a:solidFill>
            <a:prstDash val="solid"/>
            <a:round/>
            <a:headEnd len="med" w="med" type="none"/>
            <a:tailEnd len="med" w="med" type="none"/>
          </a:ln>
        </p:spPr>
      </p:cxnSp>
      <p:grpSp>
        <p:nvGrpSpPr>
          <p:cNvPr id="84" name="Google Shape;84;p14"/>
          <p:cNvGrpSpPr/>
          <p:nvPr/>
        </p:nvGrpSpPr>
        <p:grpSpPr>
          <a:xfrm flipH="1">
            <a:off x="300738" y="4167800"/>
            <a:ext cx="292025" cy="292575"/>
            <a:chOff x="7353050" y="316275"/>
            <a:chExt cx="292025" cy="292575"/>
          </a:xfrm>
        </p:grpSpPr>
        <p:sp>
          <p:nvSpPr>
            <p:cNvPr id="85" name="Google Shape;85;p14"/>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4"/>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4"/>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4"/>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14"/>
          <p:cNvGrpSpPr/>
          <p:nvPr/>
        </p:nvGrpSpPr>
        <p:grpSpPr>
          <a:xfrm>
            <a:off x="148789" y="3224300"/>
            <a:ext cx="293111" cy="293388"/>
            <a:chOff x="3164039" y="430875"/>
            <a:chExt cx="293111" cy="293388"/>
          </a:xfrm>
        </p:grpSpPr>
        <p:sp>
          <p:nvSpPr>
            <p:cNvPr id="90" name="Google Shape;90;p14"/>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4"/>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4"/>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4"/>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4"/>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4"/>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96" name="Google Shape;96;p14"/>
          <p:cNvCxnSpPr/>
          <p:nvPr/>
        </p:nvCxnSpPr>
        <p:spPr>
          <a:xfrm rot="10800000">
            <a:off x="7196975" y="295100"/>
            <a:ext cx="1157100" cy="542700"/>
          </a:xfrm>
          <a:prstGeom prst="straightConnector1">
            <a:avLst/>
          </a:prstGeom>
          <a:noFill/>
          <a:ln cap="flat" cmpd="sng" w="9525">
            <a:solidFill>
              <a:schemeClr val="dk1"/>
            </a:solidFill>
            <a:prstDash val="solid"/>
            <a:round/>
            <a:headEnd len="med" w="med" type="none"/>
            <a:tailEnd len="med" w="med" type="none"/>
          </a:ln>
        </p:spPr>
      </p:cxnSp>
      <p:cxnSp>
        <p:nvCxnSpPr>
          <p:cNvPr id="97" name="Google Shape;97;p14"/>
          <p:cNvCxnSpPr/>
          <p:nvPr/>
        </p:nvCxnSpPr>
        <p:spPr>
          <a:xfrm flipH="1">
            <a:off x="8354075" y="-6625"/>
            <a:ext cx="791400" cy="836400"/>
          </a:xfrm>
          <a:prstGeom prst="straightConnector1">
            <a:avLst/>
          </a:prstGeom>
          <a:noFill/>
          <a:ln cap="flat" cmpd="sng" w="9525">
            <a:solidFill>
              <a:schemeClr val="dk1"/>
            </a:solidFill>
            <a:prstDash val="solid"/>
            <a:round/>
            <a:headEnd len="med" w="med" type="none"/>
            <a:tailEnd len="med" w="med" type="none"/>
          </a:ln>
        </p:spPr>
      </p:cxnSp>
      <p:grpSp>
        <p:nvGrpSpPr>
          <p:cNvPr id="98" name="Google Shape;98;p14"/>
          <p:cNvGrpSpPr/>
          <p:nvPr/>
        </p:nvGrpSpPr>
        <p:grpSpPr>
          <a:xfrm>
            <a:off x="8064275" y="526925"/>
            <a:ext cx="581800" cy="582350"/>
            <a:chOff x="8064275" y="887850"/>
            <a:chExt cx="581800" cy="582350"/>
          </a:xfrm>
        </p:grpSpPr>
        <p:sp>
          <p:nvSpPr>
            <p:cNvPr id="99" name="Google Shape;99;p14"/>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4"/>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4"/>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4"/>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4"/>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4"/>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 name="Google Shape;105;p14"/>
          <p:cNvGrpSpPr/>
          <p:nvPr/>
        </p:nvGrpSpPr>
        <p:grpSpPr>
          <a:xfrm>
            <a:off x="7033875" y="170875"/>
            <a:ext cx="292025" cy="292575"/>
            <a:chOff x="7353050" y="316275"/>
            <a:chExt cx="292025" cy="292575"/>
          </a:xfrm>
        </p:grpSpPr>
        <p:sp>
          <p:nvSpPr>
            <p:cNvPr id="106" name="Google Shape;106;p14"/>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4"/>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4"/>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4"/>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0" name="Google Shape;110;p14"/>
          <p:cNvGrpSpPr/>
          <p:nvPr/>
        </p:nvGrpSpPr>
        <p:grpSpPr>
          <a:xfrm>
            <a:off x="8757950" y="229650"/>
            <a:ext cx="175000" cy="175000"/>
            <a:chOff x="8792300" y="321275"/>
            <a:chExt cx="175000" cy="175000"/>
          </a:xfrm>
        </p:grpSpPr>
        <p:sp>
          <p:nvSpPr>
            <p:cNvPr id="111" name="Google Shape;111;p14"/>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4"/>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4"/>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4"/>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4"/>
          <p:cNvGrpSpPr/>
          <p:nvPr/>
        </p:nvGrpSpPr>
        <p:grpSpPr>
          <a:xfrm>
            <a:off x="8490050" y="170875"/>
            <a:ext cx="175013" cy="27000"/>
            <a:chOff x="5662375" y="212375"/>
            <a:chExt cx="175013" cy="27000"/>
          </a:xfrm>
        </p:grpSpPr>
        <p:sp>
          <p:nvSpPr>
            <p:cNvPr id="116" name="Google Shape;116;p14"/>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4"/>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4"/>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9" name="Google Shape;119;p14"/>
          <p:cNvGrpSpPr/>
          <p:nvPr/>
        </p:nvGrpSpPr>
        <p:grpSpPr>
          <a:xfrm>
            <a:off x="7916350" y="1124600"/>
            <a:ext cx="175013" cy="27000"/>
            <a:chOff x="5662375" y="212375"/>
            <a:chExt cx="175013" cy="27000"/>
          </a:xfrm>
        </p:grpSpPr>
        <p:sp>
          <p:nvSpPr>
            <p:cNvPr id="120" name="Google Shape;120;p14"/>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4"/>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4"/>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3" name="Google Shape;123;p14"/>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a:buNone/>
              <a:defRPr sz="1300">
                <a:latin typeface="Barlow Semi Condensed"/>
                <a:ea typeface="Barlow Semi Condensed"/>
                <a:cs typeface="Barlow Semi Condensed"/>
                <a:sym typeface="Barlow Semi Condensed"/>
              </a:defRPr>
            </a:lvl1pPr>
            <a:lvl2pPr lvl="1">
              <a:buNone/>
              <a:defRPr sz="1300">
                <a:latin typeface="Barlow Semi Condensed"/>
                <a:ea typeface="Barlow Semi Condensed"/>
                <a:cs typeface="Barlow Semi Condensed"/>
                <a:sym typeface="Barlow Semi Condensed"/>
              </a:defRPr>
            </a:lvl2pPr>
            <a:lvl3pPr lvl="2">
              <a:buNone/>
              <a:defRPr sz="1300">
                <a:latin typeface="Barlow Semi Condensed"/>
                <a:ea typeface="Barlow Semi Condensed"/>
                <a:cs typeface="Barlow Semi Condensed"/>
                <a:sym typeface="Barlow Semi Condensed"/>
              </a:defRPr>
            </a:lvl3pPr>
            <a:lvl4pPr lvl="3">
              <a:buNone/>
              <a:defRPr sz="1300">
                <a:latin typeface="Barlow Semi Condensed"/>
                <a:ea typeface="Barlow Semi Condensed"/>
                <a:cs typeface="Barlow Semi Condensed"/>
                <a:sym typeface="Barlow Semi Condensed"/>
              </a:defRPr>
            </a:lvl4pPr>
            <a:lvl5pPr lvl="4">
              <a:buNone/>
              <a:defRPr sz="1300">
                <a:latin typeface="Barlow Semi Condensed"/>
                <a:ea typeface="Barlow Semi Condensed"/>
                <a:cs typeface="Barlow Semi Condensed"/>
                <a:sym typeface="Barlow Semi Condensed"/>
              </a:defRPr>
            </a:lvl5pPr>
            <a:lvl6pPr lvl="5">
              <a:buNone/>
              <a:defRPr sz="1300">
                <a:latin typeface="Barlow Semi Condensed"/>
                <a:ea typeface="Barlow Semi Condensed"/>
                <a:cs typeface="Barlow Semi Condensed"/>
                <a:sym typeface="Barlow Semi Condensed"/>
              </a:defRPr>
            </a:lvl6pPr>
            <a:lvl7pPr lvl="6">
              <a:buNone/>
              <a:defRPr sz="1300">
                <a:latin typeface="Barlow Semi Condensed"/>
                <a:ea typeface="Barlow Semi Condensed"/>
                <a:cs typeface="Barlow Semi Condensed"/>
                <a:sym typeface="Barlow Semi Condensed"/>
              </a:defRPr>
            </a:lvl7pPr>
            <a:lvl8pPr lvl="7">
              <a:buNone/>
              <a:defRPr sz="1300">
                <a:latin typeface="Barlow Semi Condensed"/>
                <a:ea typeface="Barlow Semi Condensed"/>
                <a:cs typeface="Barlow Semi Condensed"/>
                <a:sym typeface="Barlow Semi Condensed"/>
              </a:defRPr>
            </a:lvl8pPr>
            <a:lvl9pPr lvl="8">
              <a:buNone/>
              <a:defRPr sz="1300">
                <a:latin typeface="Barlow Semi Condensed"/>
                <a:ea typeface="Barlow Semi Condensed"/>
                <a:cs typeface="Barlow Semi Condensed"/>
                <a:sym typeface="Barlow Semi Condense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4">
    <p:spTree>
      <p:nvGrpSpPr>
        <p:cNvPr id="124" name="Shape 124"/>
        <p:cNvGrpSpPr/>
        <p:nvPr/>
      </p:nvGrpSpPr>
      <p:grpSpPr>
        <a:xfrm>
          <a:off x="0" y="0"/>
          <a:ext cx="0" cy="0"/>
          <a:chOff x="0" y="0"/>
          <a:chExt cx="0" cy="0"/>
        </a:xfrm>
      </p:grpSpPr>
      <p:sp>
        <p:nvSpPr>
          <p:cNvPr id="125" name="Google Shape;125;p15"/>
          <p:cNvSpPr txBox="1"/>
          <p:nvPr>
            <p:ph type="title"/>
          </p:nvPr>
        </p:nvSpPr>
        <p:spPr>
          <a:xfrm>
            <a:off x="5907024" y="356616"/>
            <a:ext cx="2615100" cy="576000"/>
          </a:xfrm>
          <a:prstGeom prst="rect">
            <a:avLst/>
          </a:prstGeom>
        </p:spPr>
        <p:txBody>
          <a:bodyPr anchorCtr="0" anchor="ctr" bIns="91425" lIns="91425" spcFirstLastPara="1" rIns="91425" wrap="square" tIns="91425">
            <a:normAutofit/>
          </a:bodyPr>
          <a:lstStyle>
            <a:lvl1pPr lvl="0" rtl="0" algn="r">
              <a:spcBef>
                <a:spcPts val="0"/>
              </a:spcBef>
              <a:spcAft>
                <a:spcPts val="0"/>
              </a:spcAft>
              <a:buSzPts val="2800"/>
              <a:buNone/>
              <a:defRPr/>
            </a:lvl1pPr>
            <a:lvl2pPr lvl="1" rtl="0" algn="r">
              <a:spcBef>
                <a:spcPts val="0"/>
              </a:spcBef>
              <a:spcAft>
                <a:spcPts val="0"/>
              </a:spcAft>
              <a:buSzPts val="2800"/>
              <a:buNone/>
              <a:defRPr/>
            </a:lvl2pPr>
            <a:lvl3pPr lvl="2" rtl="0" algn="r">
              <a:spcBef>
                <a:spcPts val="0"/>
              </a:spcBef>
              <a:spcAft>
                <a:spcPts val="0"/>
              </a:spcAft>
              <a:buSzPts val="2800"/>
              <a:buNone/>
              <a:defRPr/>
            </a:lvl3pPr>
            <a:lvl4pPr lvl="3" rtl="0" algn="r">
              <a:spcBef>
                <a:spcPts val="0"/>
              </a:spcBef>
              <a:spcAft>
                <a:spcPts val="0"/>
              </a:spcAft>
              <a:buSzPts val="2800"/>
              <a:buNone/>
              <a:defRPr/>
            </a:lvl4pPr>
            <a:lvl5pPr lvl="4" rtl="0" algn="r">
              <a:spcBef>
                <a:spcPts val="0"/>
              </a:spcBef>
              <a:spcAft>
                <a:spcPts val="0"/>
              </a:spcAft>
              <a:buSzPts val="2800"/>
              <a:buNone/>
              <a:defRPr/>
            </a:lvl5pPr>
            <a:lvl6pPr lvl="5" rtl="0" algn="r">
              <a:spcBef>
                <a:spcPts val="0"/>
              </a:spcBef>
              <a:spcAft>
                <a:spcPts val="0"/>
              </a:spcAft>
              <a:buSzPts val="2800"/>
              <a:buNone/>
              <a:defRPr/>
            </a:lvl6pPr>
            <a:lvl7pPr lvl="6" rtl="0" algn="r">
              <a:spcBef>
                <a:spcPts val="0"/>
              </a:spcBef>
              <a:spcAft>
                <a:spcPts val="0"/>
              </a:spcAft>
              <a:buSzPts val="2800"/>
              <a:buNone/>
              <a:defRPr/>
            </a:lvl7pPr>
            <a:lvl8pPr lvl="7" rtl="0" algn="r">
              <a:spcBef>
                <a:spcPts val="0"/>
              </a:spcBef>
              <a:spcAft>
                <a:spcPts val="0"/>
              </a:spcAft>
              <a:buSzPts val="2800"/>
              <a:buNone/>
              <a:defRPr/>
            </a:lvl8pPr>
            <a:lvl9pPr lvl="8" rtl="0" algn="r">
              <a:spcBef>
                <a:spcPts val="0"/>
              </a:spcBef>
              <a:spcAft>
                <a:spcPts val="0"/>
              </a:spcAft>
              <a:buSzPts val="2800"/>
              <a:buNone/>
              <a:defRPr/>
            </a:lvl9pPr>
          </a:lstStyle>
          <a:p/>
        </p:txBody>
      </p:sp>
      <p:sp>
        <p:nvSpPr>
          <p:cNvPr id="126" name="Google Shape;126;p15"/>
          <p:cNvSpPr txBox="1"/>
          <p:nvPr>
            <p:ph idx="1" type="subTitle"/>
          </p:nvPr>
        </p:nvSpPr>
        <p:spPr>
          <a:xfrm>
            <a:off x="1664208" y="429768"/>
            <a:ext cx="2615100" cy="384000"/>
          </a:xfrm>
          <a:prstGeom prst="rect">
            <a:avLst/>
          </a:prstGeom>
        </p:spPr>
        <p:txBody>
          <a:bodyPr anchorCtr="0" anchor="t" bIns="91425" lIns="91425" spcFirstLastPara="1" rIns="91425" wrap="square" tIns="91425">
            <a:normAutofit/>
          </a:bodyPr>
          <a:lstStyle>
            <a:lvl1pPr lvl="0"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spcBef>
                <a:spcPts val="120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spcBef>
                <a:spcPts val="120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spcBef>
                <a:spcPts val="120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spcBef>
                <a:spcPts val="120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spcBef>
                <a:spcPts val="120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spcBef>
                <a:spcPts val="120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spcBef>
                <a:spcPts val="120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spcBef>
                <a:spcPts val="1200"/>
              </a:spcBef>
              <a:spcAft>
                <a:spcPts val="1200"/>
              </a:spcAft>
              <a:buNone/>
              <a:defRPr sz="1800">
                <a:solidFill>
                  <a:schemeClr val="accent1"/>
                </a:solidFill>
                <a:latin typeface="Barlow Semi Condensed Medium"/>
                <a:ea typeface="Barlow Semi Condensed Medium"/>
                <a:cs typeface="Barlow Semi Condensed Medium"/>
                <a:sym typeface="Barlow Semi Condensed Medium"/>
              </a:defRPr>
            </a:lvl9pPr>
          </a:lstStyle>
          <a:p/>
        </p:txBody>
      </p:sp>
      <p:sp>
        <p:nvSpPr>
          <p:cNvPr id="127" name="Google Shape;127;p15"/>
          <p:cNvSpPr txBox="1"/>
          <p:nvPr>
            <p:ph idx="2" type="subTitle"/>
          </p:nvPr>
        </p:nvSpPr>
        <p:spPr>
          <a:xfrm>
            <a:off x="1664208" y="713232"/>
            <a:ext cx="2615100" cy="576000"/>
          </a:xfrm>
          <a:prstGeom prst="rect">
            <a:avLst/>
          </a:prstGeom>
        </p:spPr>
        <p:txBody>
          <a:bodyPr anchorCtr="0" anchor="t" bIns="91425" lIns="91425" spcFirstLastPara="1" rIns="91425" wrap="square" tIns="91425">
            <a:normAutofit/>
          </a:bodyPr>
          <a:lstStyle>
            <a:lvl1pPr lvl="0"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spcBef>
                <a:spcPts val="1200"/>
              </a:spcBef>
              <a:spcAft>
                <a:spcPts val="0"/>
              </a:spcAft>
              <a:buNone/>
              <a:defRPr sz="1600">
                <a:solidFill>
                  <a:schemeClr val="dk2"/>
                </a:solidFill>
                <a:latin typeface="Barlow Semi Condensed"/>
                <a:ea typeface="Barlow Semi Condensed"/>
                <a:cs typeface="Barlow Semi Condensed"/>
                <a:sym typeface="Barlow Semi Condensed"/>
              </a:defRPr>
            </a:lvl2pPr>
            <a:lvl3pPr lvl="2" rtl="0">
              <a:spcBef>
                <a:spcPts val="1200"/>
              </a:spcBef>
              <a:spcAft>
                <a:spcPts val="0"/>
              </a:spcAft>
              <a:buNone/>
              <a:defRPr sz="1600">
                <a:solidFill>
                  <a:schemeClr val="dk2"/>
                </a:solidFill>
                <a:latin typeface="Barlow Semi Condensed"/>
                <a:ea typeface="Barlow Semi Condensed"/>
                <a:cs typeface="Barlow Semi Condensed"/>
                <a:sym typeface="Barlow Semi Condensed"/>
              </a:defRPr>
            </a:lvl3pPr>
            <a:lvl4pPr lvl="3" rtl="0">
              <a:spcBef>
                <a:spcPts val="1200"/>
              </a:spcBef>
              <a:spcAft>
                <a:spcPts val="0"/>
              </a:spcAft>
              <a:buNone/>
              <a:defRPr sz="1600">
                <a:solidFill>
                  <a:schemeClr val="dk2"/>
                </a:solidFill>
                <a:latin typeface="Barlow Semi Condensed"/>
                <a:ea typeface="Barlow Semi Condensed"/>
                <a:cs typeface="Barlow Semi Condensed"/>
                <a:sym typeface="Barlow Semi Condensed"/>
              </a:defRPr>
            </a:lvl4pPr>
            <a:lvl5pPr lvl="4" rtl="0">
              <a:spcBef>
                <a:spcPts val="1200"/>
              </a:spcBef>
              <a:spcAft>
                <a:spcPts val="0"/>
              </a:spcAft>
              <a:buNone/>
              <a:defRPr sz="1600">
                <a:solidFill>
                  <a:schemeClr val="dk2"/>
                </a:solidFill>
                <a:latin typeface="Barlow Semi Condensed"/>
                <a:ea typeface="Barlow Semi Condensed"/>
                <a:cs typeface="Barlow Semi Condensed"/>
                <a:sym typeface="Barlow Semi Condensed"/>
              </a:defRPr>
            </a:lvl5pPr>
            <a:lvl6pPr lvl="5" rtl="0">
              <a:spcBef>
                <a:spcPts val="1200"/>
              </a:spcBef>
              <a:spcAft>
                <a:spcPts val="0"/>
              </a:spcAft>
              <a:buNone/>
              <a:defRPr sz="1600">
                <a:solidFill>
                  <a:schemeClr val="dk2"/>
                </a:solidFill>
                <a:latin typeface="Barlow Semi Condensed"/>
                <a:ea typeface="Barlow Semi Condensed"/>
                <a:cs typeface="Barlow Semi Condensed"/>
                <a:sym typeface="Barlow Semi Condensed"/>
              </a:defRPr>
            </a:lvl6pPr>
            <a:lvl7pPr lvl="6" rtl="0">
              <a:spcBef>
                <a:spcPts val="1200"/>
              </a:spcBef>
              <a:spcAft>
                <a:spcPts val="0"/>
              </a:spcAft>
              <a:buNone/>
              <a:defRPr sz="1600">
                <a:solidFill>
                  <a:schemeClr val="dk2"/>
                </a:solidFill>
                <a:latin typeface="Barlow Semi Condensed"/>
                <a:ea typeface="Barlow Semi Condensed"/>
                <a:cs typeface="Barlow Semi Condensed"/>
                <a:sym typeface="Barlow Semi Condensed"/>
              </a:defRPr>
            </a:lvl7pPr>
            <a:lvl8pPr lvl="7" rtl="0">
              <a:spcBef>
                <a:spcPts val="1200"/>
              </a:spcBef>
              <a:spcAft>
                <a:spcPts val="0"/>
              </a:spcAft>
              <a:buNone/>
              <a:defRPr sz="1600">
                <a:solidFill>
                  <a:schemeClr val="dk2"/>
                </a:solidFill>
                <a:latin typeface="Barlow Semi Condensed"/>
                <a:ea typeface="Barlow Semi Condensed"/>
                <a:cs typeface="Barlow Semi Condensed"/>
                <a:sym typeface="Barlow Semi Condensed"/>
              </a:defRPr>
            </a:lvl8pPr>
            <a:lvl9pPr lvl="8" rtl="0">
              <a:spcBef>
                <a:spcPts val="1200"/>
              </a:spcBef>
              <a:spcAft>
                <a:spcPts val="1200"/>
              </a:spcAft>
              <a:buNone/>
              <a:defRPr sz="1600">
                <a:solidFill>
                  <a:schemeClr val="dk2"/>
                </a:solidFill>
                <a:latin typeface="Barlow Semi Condensed"/>
                <a:ea typeface="Barlow Semi Condensed"/>
                <a:cs typeface="Barlow Semi Condensed"/>
                <a:sym typeface="Barlow Semi Condensed"/>
              </a:defRPr>
            </a:lvl9pPr>
          </a:lstStyle>
          <a:p/>
        </p:txBody>
      </p:sp>
      <p:sp>
        <p:nvSpPr>
          <p:cNvPr id="128" name="Google Shape;128;p15"/>
          <p:cNvSpPr txBox="1"/>
          <p:nvPr>
            <p:ph idx="3" type="subTitle"/>
          </p:nvPr>
        </p:nvSpPr>
        <p:spPr>
          <a:xfrm>
            <a:off x="1664208" y="1508760"/>
            <a:ext cx="2615100" cy="384000"/>
          </a:xfrm>
          <a:prstGeom prst="rect">
            <a:avLst/>
          </a:prstGeom>
        </p:spPr>
        <p:txBody>
          <a:bodyPr anchorCtr="0" anchor="t" bIns="91425" lIns="91425" spcFirstLastPara="1" rIns="91425" wrap="square" tIns="91425">
            <a:normAutofit/>
          </a:bodyPr>
          <a:lstStyle>
            <a:lvl1pPr lvl="0"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spcBef>
                <a:spcPts val="120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spcBef>
                <a:spcPts val="120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spcBef>
                <a:spcPts val="120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spcBef>
                <a:spcPts val="120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spcBef>
                <a:spcPts val="120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spcBef>
                <a:spcPts val="120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spcBef>
                <a:spcPts val="120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spcBef>
                <a:spcPts val="1200"/>
              </a:spcBef>
              <a:spcAft>
                <a:spcPts val="1200"/>
              </a:spcAft>
              <a:buNone/>
              <a:defRPr sz="1800">
                <a:solidFill>
                  <a:schemeClr val="accent1"/>
                </a:solidFill>
                <a:latin typeface="Barlow Semi Condensed Medium"/>
                <a:ea typeface="Barlow Semi Condensed Medium"/>
                <a:cs typeface="Barlow Semi Condensed Medium"/>
                <a:sym typeface="Barlow Semi Condensed Medium"/>
              </a:defRPr>
            </a:lvl9pPr>
          </a:lstStyle>
          <a:p/>
        </p:txBody>
      </p:sp>
      <p:sp>
        <p:nvSpPr>
          <p:cNvPr id="129" name="Google Shape;129;p15"/>
          <p:cNvSpPr txBox="1"/>
          <p:nvPr>
            <p:ph idx="4" type="subTitle"/>
          </p:nvPr>
        </p:nvSpPr>
        <p:spPr>
          <a:xfrm>
            <a:off x="1664208" y="1792224"/>
            <a:ext cx="2615100" cy="576000"/>
          </a:xfrm>
          <a:prstGeom prst="rect">
            <a:avLst/>
          </a:prstGeom>
        </p:spPr>
        <p:txBody>
          <a:bodyPr anchorCtr="0" anchor="t" bIns="91425" lIns="91425" spcFirstLastPara="1" rIns="91425" wrap="square" tIns="91425">
            <a:normAutofit/>
          </a:bodyPr>
          <a:lstStyle>
            <a:lvl1pPr lvl="0"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spcBef>
                <a:spcPts val="1200"/>
              </a:spcBef>
              <a:spcAft>
                <a:spcPts val="0"/>
              </a:spcAft>
              <a:buNone/>
              <a:defRPr sz="1600">
                <a:solidFill>
                  <a:schemeClr val="dk2"/>
                </a:solidFill>
                <a:latin typeface="Barlow Semi Condensed"/>
                <a:ea typeface="Barlow Semi Condensed"/>
                <a:cs typeface="Barlow Semi Condensed"/>
                <a:sym typeface="Barlow Semi Condensed"/>
              </a:defRPr>
            </a:lvl2pPr>
            <a:lvl3pPr lvl="2" rtl="0">
              <a:spcBef>
                <a:spcPts val="1200"/>
              </a:spcBef>
              <a:spcAft>
                <a:spcPts val="0"/>
              </a:spcAft>
              <a:buNone/>
              <a:defRPr sz="1600">
                <a:solidFill>
                  <a:schemeClr val="dk2"/>
                </a:solidFill>
                <a:latin typeface="Barlow Semi Condensed"/>
                <a:ea typeface="Barlow Semi Condensed"/>
                <a:cs typeface="Barlow Semi Condensed"/>
                <a:sym typeface="Barlow Semi Condensed"/>
              </a:defRPr>
            </a:lvl3pPr>
            <a:lvl4pPr lvl="3" rtl="0">
              <a:spcBef>
                <a:spcPts val="1200"/>
              </a:spcBef>
              <a:spcAft>
                <a:spcPts val="0"/>
              </a:spcAft>
              <a:buNone/>
              <a:defRPr sz="1600">
                <a:solidFill>
                  <a:schemeClr val="dk2"/>
                </a:solidFill>
                <a:latin typeface="Barlow Semi Condensed"/>
                <a:ea typeface="Barlow Semi Condensed"/>
                <a:cs typeface="Barlow Semi Condensed"/>
                <a:sym typeface="Barlow Semi Condensed"/>
              </a:defRPr>
            </a:lvl4pPr>
            <a:lvl5pPr lvl="4" rtl="0">
              <a:spcBef>
                <a:spcPts val="1200"/>
              </a:spcBef>
              <a:spcAft>
                <a:spcPts val="0"/>
              </a:spcAft>
              <a:buNone/>
              <a:defRPr sz="1600">
                <a:solidFill>
                  <a:schemeClr val="dk2"/>
                </a:solidFill>
                <a:latin typeface="Barlow Semi Condensed"/>
                <a:ea typeface="Barlow Semi Condensed"/>
                <a:cs typeface="Barlow Semi Condensed"/>
                <a:sym typeface="Barlow Semi Condensed"/>
              </a:defRPr>
            </a:lvl5pPr>
            <a:lvl6pPr lvl="5" rtl="0">
              <a:spcBef>
                <a:spcPts val="1200"/>
              </a:spcBef>
              <a:spcAft>
                <a:spcPts val="0"/>
              </a:spcAft>
              <a:buNone/>
              <a:defRPr sz="1600">
                <a:solidFill>
                  <a:schemeClr val="dk2"/>
                </a:solidFill>
                <a:latin typeface="Barlow Semi Condensed"/>
                <a:ea typeface="Barlow Semi Condensed"/>
                <a:cs typeface="Barlow Semi Condensed"/>
                <a:sym typeface="Barlow Semi Condensed"/>
              </a:defRPr>
            </a:lvl6pPr>
            <a:lvl7pPr lvl="6" rtl="0">
              <a:spcBef>
                <a:spcPts val="1200"/>
              </a:spcBef>
              <a:spcAft>
                <a:spcPts val="0"/>
              </a:spcAft>
              <a:buNone/>
              <a:defRPr sz="1600">
                <a:solidFill>
                  <a:schemeClr val="dk2"/>
                </a:solidFill>
                <a:latin typeface="Barlow Semi Condensed"/>
                <a:ea typeface="Barlow Semi Condensed"/>
                <a:cs typeface="Barlow Semi Condensed"/>
                <a:sym typeface="Barlow Semi Condensed"/>
              </a:defRPr>
            </a:lvl7pPr>
            <a:lvl8pPr lvl="7" rtl="0">
              <a:spcBef>
                <a:spcPts val="1200"/>
              </a:spcBef>
              <a:spcAft>
                <a:spcPts val="0"/>
              </a:spcAft>
              <a:buNone/>
              <a:defRPr sz="1600">
                <a:solidFill>
                  <a:schemeClr val="dk2"/>
                </a:solidFill>
                <a:latin typeface="Barlow Semi Condensed"/>
                <a:ea typeface="Barlow Semi Condensed"/>
                <a:cs typeface="Barlow Semi Condensed"/>
                <a:sym typeface="Barlow Semi Condensed"/>
              </a:defRPr>
            </a:lvl8pPr>
            <a:lvl9pPr lvl="8" rtl="0">
              <a:spcBef>
                <a:spcPts val="1200"/>
              </a:spcBef>
              <a:spcAft>
                <a:spcPts val="1200"/>
              </a:spcAft>
              <a:buNone/>
              <a:defRPr sz="1600">
                <a:solidFill>
                  <a:schemeClr val="dk2"/>
                </a:solidFill>
                <a:latin typeface="Barlow Semi Condensed"/>
                <a:ea typeface="Barlow Semi Condensed"/>
                <a:cs typeface="Barlow Semi Condensed"/>
                <a:sym typeface="Barlow Semi Condensed"/>
              </a:defRPr>
            </a:lvl9pPr>
          </a:lstStyle>
          <a:p/>
        </p:txBody>
      </p:sp>
      <p:sp>
        <p:nvSpPr>
          <p:cNvPr id="130" name="Google Shape;130;p15"/>
          <p:cNvSpPr txBox="1"/>
          <p:nvPr>
            <p:ph idx="5" type="subTitle"/>
          </p:nvPr>
        </p:nvSpPr>
        <p:spPr>
          <a:xfrm>
            <a:off x="1664208" y="2587752"/>
            <a:ext cx="2615100" cy="384000"/>
          </a:xfrm>
          <a:prstGeom prst="rect">
            <a:avLst/>
          </a:prstGeom>
        </p:spPr>
        <p:txBody>
          <a:bodyPr anchorCtr="0" anchor="t" bIns="91425" lIns="91425" spcFirstLastPara="1" rIns="91425" wrap="square" tIns="91425">
            <a:normAutofit/>
          </a:bodyPr>
          <a:lstStyle>
            <a:lvl1pPr lvl="0"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spcBef>
                <a:spcPts val="120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spcBef>
                <a:spcPts val="120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spcBef>
                <a:spcPts val="120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spcBef>
                <a:spcPts val="120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spcBef>
                <a:spcPts val="120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spcBef>
                <a:spcPts val="120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spcBef>
                <a:spcPts val="120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spcBef>
                <a:spcPts val="1200"/>
              </a:spcBef>
              <a:spcAft>
                <a:spcPts val="1200"/>
              </a:spcAft>
              <a:buNone/>
              <a:defRPr sz="1800">
                <a:solidFill>
                  <a:schemeClr val="accent1"/>
                </a:solidFill>
                <a:latin typeface="Barlow Semi Condensed Medium"/>
                <a:ea typeface="Barlow Semi Condensed Medium"/>
                <a:cs typeface="Barlow Semi Condensed Medium"/>
                <a:sym typeface="Barlow Semi Condensed Medium"/>
              </a:defRPr>
            </a:lvl9pPr>
          </a:lstStyle>
          <a:p/>
        </p:txBody>
      </p:sp>
      <p:sp>
        <p:nvSpPr>
          <p:cNvPr id="131" name="Google Shape;131;p15"/>
          <p:cNvSpPr txBox="1"/>
          <p:nvPr>
            <p:ph idx="6" type="subTitle"/>
          </p:nvPr>
        </p:nvSpPr>
        <p:spPr>
          <a:xfrm>
            <a:off x="1664208" y="2871216"/>
            <a:ext cx="2615100" cy="576000"/>
          </a:xfrm>
          <a:prstGeom prst="rect">
            <a:avLst/>
          </a:prstGeom>
        </p:spPr>
        <p:txBody>
          <a:bodyPr anchorCtr="0" anchor="t" bIns="91425" lIns="91425" spcFirstLastPara="1" rIns="91425" wrap="square" tIns="91425">
            <a:normAutofit/>
          </a:bodyPr>
          <a:lstStyle>
            <a:lvl1pPr lvl="0"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spcBef>
                <a:spcPts val="1200"/>
              </a:spcBef>
              <a:spcAft>
                <a:spcPts val="0"/>
              </a:spcAft>
              <a:buNone/>
              <a:defRPr sz="1600">
                <a:solidFill>
                  <a:schemeClr val="dk2"/>
                </a:solidFill>
                <a:latin typeface="Barlow Semi Condensed"/>
                <a:ea typeface="Barlow Semi Condensed"/>
                <a:cs typeface="Barlow Semi Condensed"/>
                <a:sym typeface="Barlow Semi Condensed"/>
              </a:defRPr>
            </a:lvl2pPr>
            <a:lvl3pPr lvl="2" rtl="0">
              <a:spcBef>
                <a:spcPts val="1200"/>
              </a:spcBef>
              <a:spcAft>
                <a:spcPts val="0"/>
              </a:spcAft>
              <a:buNone/>
              <a:defRPr sz="1600">
                <a:solidFill>
                  <a:schemeClr val="dk2"/>
                </a:solidFill>
                <a:latin typeface="Barlow Semi Condensed"/>
                <a:ea typeface="Barlow Semi Condensed"/>
                <a:cs typeface="Barlow Semi Condensed"/>
                <a:sym typeface="Barlow Semi Condensed"/>
              </a:defRPr>
            </a:lvl3pPr>
            <a:lvl4pPr lvl="3" rtl="0">
              <a:spcBef>
                <a:spcPts val="1200"/>
              </a:spcBef>
              <a:spcAft>
                <a:spcPts val="0"/>
              </a:spcAft>
              <a:buNone/>
              <a:defRPr sz="1600">
                <a:solidFill>
                  <a:schemeClr val="dk2"/>
                </a:solidFill>
                <a:latin typeface="Barlow Semi Condensed"/>
                <a:ea typeface="Barlow Semi Condensed"/>
                <a:cs typeface="Barlow Semi Condensed"/>
                <a:sym typeface="Barlow Semi Condensed"/>
              </a:defRPr>
            </a:lvl4pPr>
            <a:lvl5pPr lvl="4" rtl="0">
              <a:spcBef>
                <a:spcPts val="1200"/>
              </a:spcBef>
              <a:spcAft>
                <a:spcPts val="0"/>
              </a:spcAft>
              <a:buNone/>
              <a:defRPr sz="1600">
                <a:solidFill>
                  <a:schemeClr val="dk2"/>
                </a:solidFill>
                <a:latin typeface="Barlow Semi Condensed"/>
                <a:ea typeface="Barlow Semi Condensed"/>
                <a:cs typeface="Barlow Semi Condensed"/>
                <a:sym typeface="Barlow Semi Condensed"/>
              </a:defRPr>
            </a:lvl5pPr>
            <a:lvl6pPr lvl="5" rtl="0">
              <a:spcBef>
                <a:spcPts val="1200"/>
              </a:spcBef>
              <a:spcAft>
                <a:spcPts val="0"/>
              </a:spcAft>
              <a:buNone/>
              <a:defRPr sz="1600">
                <a:solidFill>
                  <a:schemeClr val="dk2"/>
                </a:solidFill>
                <a:latin typeface="Barlow Semi Condensed"/>
                <a:ea typeface="Barlow Semi Condensed"/>
                <a:cs typeface="Barlow Semi Condensed"/>
                <a:sym typeface="Barlow Semi Condensed"/>
              </a:defRPr>
            </a:lvl6pPr>
            <a:lvl7pPr lvl="6" rtl="0">
              <a:spcBef>
                <a:spcPts val="1200"/>
              </a:spcBef>
              <a:spcAft>
                <a:spcPts val="0"/>
              </a:spcAft>
              <a:buNone/>
              <a:defRPr sz="1600">
                <a:solidFill>
                  <a:schemeClr val="dk2"/>
                </a:solidFill>
                <a:latin typeface="Barlow Semi Condensed"/>
                <a:ea typeface="Barlow Semi Condensed"/>
                <a:cs typeface="Barlow Semi Condensed"/>
                <a:sym typeface="Barlow Semi Condensed"/>
              </a:defRPr>
            </a:lvl7pPr>
            <a:lvl8pPr lvl="7" rtl="0">
              <a:spcBef>
                <a:spcPts val="1200"/>
              </a:spcBef>
              <a:spcAft>
                <a:spcPts val="0"/>
              </a:spcAft>
              <a:buNone/>
              <a:defRPr sz="1600">
                <a:solidFill>
                  <a:schemeClr val="dk2"/>
                </a:solidFill>
                <a:latin typeface="Barlow Semi Condensed"/>
                <a:ea typeface="Barlow Semi Condensed"/>
                <a:cs typeface="Barlow Semi Condensed"/>
                <a:sym typeface="Barlow Semi Condensed"/>
              </a:defRPr>
            </a:lvl8pPr>
            <a:lvl9pPr lvl="8" rtl="0">
              <a:spcBef>
                <a:spcPts val="1200"/>
              </a:spcBef>
              <a:spcAft>
                <a:spcPts val="1200"/>
              </a:spcAft>
              <a:buNone/>
              <a:defRPr sz="1600">
                <a:solidFill>
                  <a:schemeClr val="dk2"/>
                </a:solidFill>
                <a:latin typeface="Barlow Semi Condensed"/>
                <a:ea typeface="Barlow Semi Condensed"/>
                <a:cs typeface="Barlow Semi Condensed"/>
                <a:sym typeface="Barlow Semi Condensed"/>
              </a:defRPr>
            </a:lvl9pPr>
          </a:lstStyle>
          <a:p/>
        </p:txBody>
      </p:sp>
      <p:sp>
        <p:nvSpPr>
          <p:cNvPr id="132" name="Google Shape;132;p15"/>
          <p:cNvSpPr txBox="1"/>
          <p:nvPr>
            <p:ph idx="7" type="subTitle"/>
          </p:nvPr>
        </p:nvSpPr>
        <p:spPr>
          <a:xfrm>
            <a:off x="1664208" y="3666744"/>
            <a:ext cx="2615100" cy="384000"/>
          </a:xfrm>
          <a:prstGeom prst="rect">
            <a:avLst/>
          </a:prstGeom>
        </p:spPr>
        <p:txBody>
          <a:bodyPr anchorCtr="0" anchor="t" bIns="91425" lIns="91425" spcFirstLastPara="1" rIns="91425" wrap="square" tIns="91425">
            <a:normAutofit/>
          </a:bodyPr>
          <a:lstStyle>
            <a:lvl1pPr lvl="0"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spcBef>
                <a:spcPts val="120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spcBef>
                <a:spcPts val="120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spcBef>
                <a:spcPts val="120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spcBef>
                <a:spcPts val="120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spcBef>
                <a:spcPts val="120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spcBef>
                <a:spcPts val="120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spcBef>
                <a:spcPts val="120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spcBef>
                <a:spcPts val="1200"/>
              </a:spcBef>
              <a:spcAft>
                <a:spcPts val="1200"/>
              </a:spcAft>
              <a:buNone/>
              <a:defRPr sz="1800">
                <a:solidFill>
                  <a:schemeClr val="accent1"/>
                </a:solidFill>
                <a:latin typeface="Barlow Semi Condensed Medium"/>
                <a:ea typeface="Barlow Semi Condensed Medium"/>
                <a:cs typeface="Barlow Semi Condensed Medium"/>
                <a:sym typeface="Barlow Semi Condensed Medium"/>
              </a:defRPr>
            </a:lvl9pPr>
          </a:lstStyle>
          <a:p/>
        </p:txBody>
      </p:sp>
      <p:sp>
        <p:nvSpPr>
          <p:cNvPr id="133" name="Google Shape;133;p15"/>
          <p:cNvSpPr txBox="1"/>
          <p:nvPr>
            <p:ph idx="8" type="subTitle"/>
          </p:nvPr>
        </p:nvSpPr>
        <p:spPr>
          <a:xfrm>
            <a:off x="1664208" y="3950208"/>
            <a:ext cx="2615100" cy="576000"/>
          </a:xfrm>
          <a:prstGeom prst="rect">
            <a:avLst/>
          </a:prstGeom>
        </p:spPr>
        <p:txBody>
          <a:bodyPr anchorCtr="0" anchor="t" bIns="91425" lIns="91425" spcFirstLastPara="1" rIns="91425" wrap="square" tIns="91425">
            <a:normAutofit/>
          </a:bodyPr>
          <a:lstStyle>
            <a:lvl1pPr lvl="0"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spcBef>
                <a:spcPts val="1200"/>
              </a:spcBef>
              <a:spcAft>
                <a:spcPts val="0"/>
              </a:spcAft>
              <a:buNone/>
              <a:defRPr sz="1600">
                <a:solidFill>
                  <a:schemeClr val="dk2"/>
                </a:solidFill>
                <a:latin typeface="Barlow Semi Condensed"/>
                <a:ea typeface="Barlow Semi Condensed"/>
                <a:cs typeface="Barlow Semi Condensed"/>
                <a:sym typeface="Barlow Semi Condensed"/>
              </a:defRPr>
            </a:lvl2pPr>
            <a:lvl3pPr lvl="2" rtl="0">
              <a:spcBef>
                <a:spcPts val="1200"/>
              </a:spcBef>
              <a:spcAft>
                <a:spcPts val="0"/>
              </a:spcAft>
              <a:buNone/>
              <a:defRPr sz="1600">
                <a:solidFill>
                  <a:schemeClr val="dk2"/>
                </a:solidFill>
                <a:latin typeface="Barlow Semi Condensed"/>
                <a:ea typeface="Barlow Semi Condensed"/>
                <a:cs typeface="Barlow Semi Condensed"/>
                <a:sym typeface="Barlow Semi Condensed"/>
              </a:defRPr>
            </a:lvl3pPr>
            <a:lvl4pPr lvl="3" rtl="0">
              <a:spcBef>
                <a:spcPts val="1200"/>
              </a:spcBef>
              <a:spcAft>
                <a:spcPts val="0"/>
              </a:spcAft>
              <a:buNone/>
              <a:defRPr sz="1600">
                <a:solidFill>
                  <a:schemeClr val="dk2"/>
                </a:solidFill>
                <a:latin typeface="Barlow Semi Condensed"/>
                <a:ea typeface="Barlow Semi Condensed"/>
                <a:cs typeface="Barlow Semi Condensed"/>
                <a:sym typeface="Barlow Semi Condensed"/>
              </a:defRPr>
            </a:lvl4pPr>
            <a:lvl5pPr lvl="4" rtl="0">
              <a:spcBef>
                <a:spcPts val="1200"/>
              </a:spcBef>
              <a:spcAft>
                <a:spcPts val="0"/>
              </a:spcAft>
              <a:buNone/>
              <a:defRPr sz="1600">
                <a:solidFill>
                  <a:schemeClr val="dk2"/>
                </a:solidFill>
                <a:latin typeface="Barlow Semi Condensed"/>
                <a:ea typeface="Barlow Semi Condensed"/>
                <a:cs typeface="Barlow Semi Condensed"/>
                <a:sym typeface="Barlow Semi Condensed"/>
              </a:defRPr>
            </a:lvl5pPr>
            <a:lvl6pPr lvl="5" rtl="0">
              <a:spcBef>
                <a:spcPts val="1200"/>
              </a:spcBef>
              <a:spcAft>
                <a:spcPts val="0"/>
              </a:spcAft>
              <a:buNone/>
              <a:defRPr sz="1600">
                <a:solidFill>
                  <a:schemeClr val="dk2"/>
                </a:solidFill>
                <a:latin typeface="Barlow Semi Condensed"/>
                <a:ea typeface="Barlow Semi Condensed"/>
                <a:cs typeface="Barlow Semi Condensed"/>
                <a:sym typeface="Barlow Semi Condensed"/>
              </a:defRPr>
            </a:lvl6pPr>
            <a:lvl7pPr lvl="6" rtl="0">
              <a:spcBef>
                <a:spcPts val="1200"/>
              </a:spcBef>
              <a:spcAft>
                <a:spcPts val="0"/>
              </a:spcAft>
              <a:buNone/>
              <a:defRPr sz="1600">
                <a:solidFill>
                  <a:schemeClr val="dk2"/>
                </a:solidFill>
                <a:latin typeface="Barlow Semi Condensed"/>
                <a:ea typeface="Barlow Semi Condensed"/>
                <a:cs typeface="Barlow Semi Condensed"/>
                <a:sym typeface="Barlow Semi Condensed"/>
              </a:defRPr>
            </a:lvl7pPr>
            <a:lvl8pPr lvl="7" rtl="0">
              <a:spcBef>
                <a:spcPts val="1200"/>
              </a:spcBef>
              <a:spcAft>
                <a:spcPts val="0"/>
              </a:spcAft>
              <a:buNone/>
              <a:defRPr sz="1600">
                <a:solidFill>
                  <a:schemeClr val="dk2"/>
                </a:solidFill>
                <a:latin typeface="Barlow Semi Condensed"/>
                <a:ea typeface="Barlow Semi Condensed"/>
                <a:cs typeface="Barlow Semi Condensed"/>
                <a:sym typeface="Barlow Semi Condensed"/>
              </a:defRPr>
            </a:lvl8pPr>
            <a:lvl9pPr lvl="8" rtl="0">
              <a:spcBef>
                <a:spcPts val="1200"/>
              </a:spcBef>
              <a:spcAft>
                <a:spcPts val="1200"/>
              </a:spcAft>
              <a:buNone/>
              <a:defRPr sz="1600">
                <a:solidFill>
                  <a:schemeClr val="dk2"/>
                </a:solidFill>
                <a:latin typeface="Barlow Semi Condensed"/>
                <a:ea typeface="Barlow Semi Condensed"/>
                <a:cs typeface="Barlow Semi Condensed"/>
                <a:sym typeface="Barlow Semi Condensed"/>
              </a:defRPr>
            </a:lvl9pPr>
          </a:lstStyle>
          <a:p/>
        </p:txBody>
      </p:sp>
      <p:sp>
        <p:nvSpPr>
          <p:cNvPr id="134" name="Google Shape;134;p15"/>
          <p:cNvSpPr txBox="1"/>
          <p:nvPr>
            <p:ph hasCustomPrompt="1" idx="9" type="title"/>
          </p:nvPr>
        </p:nvSpPr>
        <p:spPr>
          <a:xfrm>
            <a:off x="813816" y="722376"/>
            <a:ext cx="457200" cy="3474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lt1"/>
              </a:buClr>
              <a:buSzPts val="2000"/>
              <a:buNone/>
              <a:defRPr sz="2000">
                <a:solidFill>
                  <a:schemeClr val="lt1"/>
                </a:solidFill>
              </a:defRPr>
            </a:lvl1pPr>
            <a:lvl2pPr lvl="1" rtl="0" algn="ctr">
              <a:spcBef>
                <a:spcPts val="0"/>
              </a:spcBef>
              <a:spcAft>
                <a:spcPts val="0"/>
              </a:spcAft>
              <a:buClr>
                <a:schemeClr val="lt1"/>
              </a:buClr>
              <a:buSzPts val="2000"/>
              <a:buNone/>
              <a:defRPr sz="2000">
                <a:solidFill>
                  <a:schemeClr val="lt1"/>
                </a:solidFill>
              </a:defRPr>
            </a:lvl2pPr>
            <a:lvl3pPr lvl="2" rtl="0" algn="ctr">
              <a:spcBef>
                <a:spcPts val="0"/>
              </a:spcBef>
              <a:spcAft>
                <a:spcPts val="0"/>
              </a:spcAft>
              <a:buClr>
                <a:schemeClr val="lt1"/>
              </a:buClr>
              <a:buSzPts val="2000"/>
              <a:buNone/>
              <a:defRPr sz="2000">
                <a:solidFill>
                  <a:schemeClr val="lt1"/>
                </a:solidFill>
              </a:defRPr>
            </a:lvl3pPr>
            <a:lvl4pPr lvl="3" rtl="0" algn="ctr">
              <a:spcBef>
                <a:spcPts val="0"/>
              </a:spcBef>
              <a:spcAft>
                <a:spcPts val="0"/>
              </a:spcAft>
              <a:buClr>
                <a:schemeClr val="lt1"/>
              </a:buClr>
              <a:buSzPts val="2000"/>
              <a:buNone/>
              <a:defRPr sz="2000">
                <a:solidFill>
                  <a:schemeClr val="lt1"/>
                </a:solidFill>
              </a:defRPr>
            </a:lvl4pPr>
            <a:lvl5pPr lvl="4" rtl="0" algn="ctr">
              <a:spcBef>
                <a:spcPts val="0"/>
              </a:spcBef>
              <a:spcAft>
                <a:spcPts val="0"/>
              </a:spcAft>
              <a:buClr>
                <a:schemeClr val="lt1"/>
              </a:buClr>
              <a:buSzPts val="2000"/>
              <a:buNone/>
              <a:defRPr sz="2000">
                <a:solidFill>
                  <a:schemeClr val="lt1"/>
                </a:solidFill>
              </a:defRPr>
            </a:lvl5pPr>
            <a:lvl6pPr lvl="5" rtl="0" algn="ctr">
              <a:spcBef>
                <a:spcPts val="0"/>
              </a:spcBef>
              <a:spcAft>
                <a:spcPts val="0"/>
              </a:spcAft>
              <a:buClr>
                <a:schemeClr val="lt1"/>
              </a:buClr>
              <a:buSzPts val="2000"/>
              <a:buNone/>
              <a:defRPr sz="2000">
                <a:solidFill>
                  <a:schemeClr val="lt1"/>
                </a:solidFill>
              </a:defRPr>
            </a:lvl6pPr>
            <a:lvl7pPr lvl="6" rtl="0" algn="ctr">
              <a:spcBef>
                <a:spcPts val="0"/>
              </a:spcBef>
              <a:spcAft>
                <a:spcPts val="0"/>
              </a:spcAft>
              <a:buClr>
                <a:schemeClr val="lt1"/>
              </a:buClr>
              <a:buSzPts val="2000"/>
              <a:buNone/>
              <a:defRPr sz="2000">
                <a:solidFill>
                  <a:schemeClr val="lt1"/>
                </a:solidFill>
              </a:defRPr>
            </a:lvl7pPr>
            <a:lvl8pPr lvl="7" rtl="0" algn="ctr">
              <a:spcBef>
                <a:spcPts val="0"/>
              </a:spcBef>
              <a:spcAft>
                <a:spcPts val="0"/>
              </a:spcAft>
              <a:buClr>
                <a:schemeClr val="lt1"/>
              </a:buClr>
              <a:buSzPts val="2000"/>
              <a:buNone/>
              <a:defRPr sz="2000">
                <a:solidFill>
                  <a:schemeClr val="lt1"/>
                </a:solidFill>
              </a:defRPr>
            </a:lvl8pPr>
            <a:lvl9pPr lvl="8" rtl="0" algn="ctr">
              <a:spcBef>
                <a:spcPts val="0"/>
              </a:spcBef>
              <a:spcAft>
                <a:spcPts val="0"/>
              </a:spcAft>
              <a:buClr>
                <a:schemeClr val="lt1"/>
              </a:buClr>
              <a:buSzPts val="2000"/>
              <a:buNone/>
              <a:defRPr sz="2000">
                <a:solidFill>
                  <a:schemeClr val="lt1"/>
                </a:solidFill>
              </a:defRPr>
            </a:lvl9pPr>
          </a:lstStyle>
          <a:p>
            <a:r>
              <a:t>xx%</a:t>
            </a:r>
          </a:p>
        </p:txBody>
      </p:sp>
      <p:sp>
        <p:nvSpPr>
          <p:cNvPr id="135" name="Google Shape;135;p15"/>
          <p:cNvSpPr txBox="1"/>
          <p:nvPr>
            <p:ph hasCustomPrompt="1" idx="13" type="title"/>
          </p:nvPr>
        </p:nvSpPr>
        <p:spPr>
          <a:xfrm>
            <a:off x="813816" y="1801368"/>
            <a:ext cx="457200" cy="3474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lt1"/>
              </a:buClr>
              <a:buSzPts val="2000"/>
              <a:buNone/>
              <a:defRPr sz="2000">
                <a:solidFill>
                  <a:schemeClr val="lt1"/>
                </a:solidFill>
              </a:defRPr>
            </a:lvl1pPr>
            <a:lvl2pPr lvl="1" rtl="0" algn="ctr">
              <a:spcBef>
                <a:spcPts val="0"/>
              </a:spcBef>
              <a:spcAft>
                <a:spcPts val="0"/>
              </a:spcAft>
              <a:buClr>
                <a:schemeClr val="lt1"/>
              </a:buClr>
              <a:buSzPts val="2000"/>
              <a:buNone/>
              <a:defRPr sz="2000">
                <a:solidFill>
                  <a:schemeClr val="lt1"/>
                </a:solidFill>
              </a:defRPr>
            </a:lvl2pPr>
            <a:lvl3pPr lvl="2" rtl="0" algn="ctr">
              <a:spcBef>
                <a:spcPts val="0"/>
              </a:spcBef>
              <a:spcAft>
                <a:spcPts val="0"/>
              </a:spcAft>
              <a:buClr>
                <a:schemeClr val="lt1"/>
              </a:buClr>
              <a:buSzPts val="2000"/>
              <a:buNone/>
              <a:defRPr sz="2000">
                <a:solidFill>
                  <a:schemeClr val="lt1"/>
                </a:solidFill>
              </a:defRPr>
            </a:lvl3pPr>
            <a:lvl4pPr lvl="3" rtl="0" algn="ctr">
              <a:spcBef>
                <a:spcPts val="0"/>
              </a:spcBef>
              <a:spcAft>
                <a:spcPts val="0"/>
              </a:spcAft>
              <a:buClr>
                <a:schemeClr val="lt1"/>
              </a:buClr>
              <a:buSzPts val="2000"/>
              <a:buNone/>
              <a:defRPr sz="2000">
                <a:solidFill>
                  <a:schemeClr val="lt1"/>
                </a:solidFill>
              </a:defRPr>
            </a:lvl4pPr>
            <a:lvl5pPr lvl="4" rtl="0" algn="ctr">
              <a:spcBef>
                <a:spcPts val="0"/>
              </a:spcBef>
              <a:spcAft>
                <a:spcPts val="0"/>
              </a:spcAft>
              <a:buClr>
                <a:schemeClr val="lt1"/>
              </a:buClr>
              <a:buSzPts val="2000"/>
              <a:buNone/>
              <a:defRPr sz="2000">
                <a:solidFill>
                  <a:schemeClr val="lt1"/>
                </a:solidFill>
              </a:defRPr>
            </a:lvl5pPr>
            <a:lvl6pPr lvl="5" rtl="0" algn="ctr">
              <a:spcBef>
                <a:spcPts val="0"/>
              </a:spcBef>
              <a:spcAft>
                <a:spcPts val="0"/>
              </a:spcAft>
              <a:buClr>
                <a:schemeClr val="lt1"/>
              </a:buClr>
              <a:buSzPts val="2000"/>
              <a:buNone/>
              <a:defRPr sz="2000">
                <a:solidFill>
                  <a:schemeClr val="lt1"/>
                </a:solidFill>
              </a:defRPr>
            </a:lvl6pPr>
            <a:lvl7pPr lvl="6" rtl="0" algn="ctr">
              <a:spcBef>
                <a:spcPts val="0"/>
              </a:spcBef>
              <a:spcAft>
                <a:spcPts val="0"/>
              </a:spcAft>
              <a:buClr>
                <a:schemeClr val="lt1"/>
              </a:buClr>
              <a:buSzPts val="2000"/>
              <a:buNone/>
              <a:defRPr sz="2000">
                <a:solidFill>
                  <a:schemeClr val="lt1"/>
                </a:solidFill>
              </a:defRPr>
            </a:lvl7pPr>
            <a:lvl8pPr lvl="7" rtl="0" algn="ctr">
              <a:spcBef>
                <a:spcPts val="0"/>
              </a:spcBef>
              <a:spcAft>
                <a:spcPts val="0"/>
              </a:spcAft>
              <a:buClr>
                <a:schemeClr val="lt1"/>
              </a:buClr>
              <a:buSzPts val="2000"/>
              <a:buNone/>
              <a:defRPr sz="2000">
                <a:solidFill>
                  <a:schemeClr val="lt1"/>
                </a:solidFill>
              </a:defRPr>
            </a:lvl8pPr>
            <a:lvl9pPr lvl="8" rtl="0" algn="ctr">
              <a:spcBef>
                <a:spcPts val="0"/>
              </a:spcBef>
              <a:spcAft>
                <a:spcPts val="0"/>
              </a:spcAft>
              <a:buClr>
                <a:schemeClr val="lt1"/>
              </a:buClr>
              <a:buSzPts val="2000"/>
              <a:buNone/>
              <a:defRPr sz="2000">
                <a:solidFill>
                  <a:schemeClr val="lt1"/>
                </a:solidFill>
              </a:defRPr>
            </a:lvl9pPr>
          </a:lstStyle>
          <a:p>
            <a:r>
              <a:t>xx%</a:t>
            </a:r>
          </a:p>
        </p:txBody>
      </p:sp>
      <p:sp>
        <p:nvSpPr>
          <p:cNvPr id="136" name="Google Shape;136;p15"/>
          <p:cNvSpPr txBox="1"/>
          <p:nvPr>
            <p:ph hasCustomPrompt="1" idx="14" type="title"/>
          </p:nvPr>
        </p:nvSpPr>
        <p:spPr>
          <a:xfrm>
            <a:off x="813816" y="2880360"/>
            <a:ext cx="457200" cy="3474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lt1"/>
              </a:buClr>
              <a:buSzPts val="2000"/>
              <a:buNone/>
              <a:defRPr sz="2000">
                <a:solidFill>
                  <a:schemeClr val="lt1"/>
                </a:solidFill>
              </a:defRPr>
            </a:lvl1pPr>
            <a:lvl2pPr lvl="1" rtl="0" algn="ctr">
              <a:spcBef>
                <a:spcPts val="0"/>
              </a:spcBef>
              <a:spcAft>
                <a:spcPts val="0"/>
              </a:spcAft>
              <a:buClr>
                <a:schemeClr val="lt1"/>
              </a:buClr>
              <a:buSzPts val="2000"/>
              <a:buNone/>
              <a:defRPr sz="2000">
                <a:solidFill>
                  <a:schemeClr val="lt1"/>
                </a:solidFill>
              </a:defRPr>
            </a:lvl2pPr>
            <a:lvl3pPr lvl="2" rtl="0" algn="ctr">
              <a:spcBef>
                <a:spcPts val="0"/>
              </a:spcBef>
              <a:spcAft>
                <a:spcPts val="0"/>
              </a:spcAft>
              <a:buClr>
                <a:schemeClr val="lt1"/>
              </a:buClr>
              <a:buSzPts val="2000"/>
              <a:buNone/>
              <a:defRPr sz="2000">
                <a:solidFill>
                  <a:schemeClr val="lt1"/>
                </a:solidFill>
              </a:defRPr>
            </a:lvl3pPr>
            <a:lvl4pPr lvl="3" rtl="0" algn="ctr">
              <a:spcBef>
                <a:spcPts val="0"/>
              </a:spcBef>
              <a:spcAft>
                <a:spcPts val="0"/>
              </a:spcAft>
              <a:buClr>
                <a:schemeClr val="lt1"/>
              </a:buClr>
              <a:buSzPts val="2000"/>
              <a:buNone/>
              <a:defRPr sz="2000">
                <a:solidFill>
                  <a:schemeClr val="lt1"/>
                </a:solidFill>
              </a:defRPr>
            </a:lvl4pPr>
            <a:lvl5pPr lvl="4" rtl="0" algn="ctr">
              <a:spcBef>
                <a:spcPts val="0"/>
              </a:spcBef>
              <a:spcAft>
                <a:spcPts val="0"/>
              </a:spcAft>
              <a:buClr>
                <a:schemeClr val="lt1"/>
              </a:buClr>
              <a:buSzPts val="2000"/>
              <a:buNone/>
              <a:defRPr sz="2000">
                <a:solidFill>
                  <a:schemeClr val="lt1"/>
                </a:solidFill>
              </a:defRPr>
            </a:lvl5pPr>
            <a:lvl6pPr lvl="5" rtl="0" algn="ctr">
              <a:spcBef>
                <a:spcPts val="0"/>
              </a:spcBef>
              <a:spcAft>
                <a:spcPts val="0"/>
              </a:spcAft>
              <a:buClr>
                <a:schemeClr val="lt1"/>
              </a:buClr>
              <a:buSzPts val="2000"/>
              <a:buNone/>
              <a:defRPr sz="2000">
                <a:solidFill>
                  <a:schemeClr val="lt1"/>
                </a:solidFill>
              </a:defRPr>
            </a:lvl6pPr>
            <a:lvl7pPr lvl="6" rtl="0" algn="ctr">
              <a:spcBef>
                <a:spcPts val="0"/>
              </a:spcBef>
              <a:spcAft>
                <a:spcPts val="0"/>
              </a:spcAft>
              <a:buClr>
                <a:schemeClr val="lt1"/>
              </a:buClr>
              <a:buSzPts val="2000"/>
              <a:buNone/>
              <a:defRPr sz="2000">
                <a:solidFill>
                  <a:schemeClr val="lt1"/>
                </a:solidFill>
              </a:defRPr>
            </a:lvl7pPr>
            <a:lvl8pPr lvl="7" rtl="0" algn="ctr">
              <a:spcBef>
                <a:spcPts val="0"/>
              </a:spcBef>
              <a:spcAft>
                <a:spcPts val="0"/>
              </a:spcAft>
              <a:buClr>
                <a:schemeClr val="lt1"/>
              </a:buClr>
              <a:buSzPts val="2000"/>
              <a:buNone/>
              <a:defRPr sz="2000">
                <a:solidFill>
                  <a:schemeClr val="lt1"/>
                </a:solidFill>
              </a:defRPr>
            </a:lvl8pPr>
            <a:lvl9pPr lvl="8" rtl="0" algn="ctr">
              <a:spcBef>
                <a:spcPts val="0"/>
              </a:spcBef>
              <a:spcAft>
                <a:spcPts val="0"/>
              </a:spcAft>
              <a:buClr>
                <a:schemeClr val="lt1"/>
              </a:buClr>
              <a:buSzPts val="2000"/>
              <a:buNone/>
              <a:defRPr sz="2000">
                <a:solidFill>
                  <a:schemeClr val="lt1"/>
                </a:solidFill>
              </a:defRPr>
            </a:lvl9pPr>
          </a:lstStyle>
          <a:p>
            <a:r>
              <a:t>xx%</a:t>
            </a:r>
          </a:p>
        </p:txBody>
      </p:sp>
      <p:sp>
        <p:nvSpPr>
          <p:cNvPr id="137" name="Google Shape;137;p15"/>
          <p:cNvSpPr txBox="1"/>
          <p:nvPr>
            <p:ph hasCustomPrompt="1" idx="15" type="title"/>
          </p:nvPr>
        </p:nvSpPr>
        <p:spPr>
          <a:xfrm>
            <a:off x="813816" y="3959352"/>
            <a:ext cx="457200" cy="3474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lt1"/>
              </a:buClr>
              <a:buSzPts val="2000"/>
              <a:buNone/>
              <a:defRPr sz="2000">
                <a:solidFill>
                  <a:schemeClr val="lt1"/>
                </a:solidFill>
              </a:defRPr>
            </a:lvl1pPr>
            <a:lvl2pPr lvl="1" rtl="0" algn="ctr">
              <a:spcBef>
                <a:spcPts val="0"/>
              </a:spcBef>
              <a:spcAft>
                <a:spcPts val="0"/>
              </a:spcAft>
              <a:buClr>
                <a:schemeClr val="lt1"/>
              </a:buClr>
              <a:buSzPts val="2000"/>
              <a:buNone/>
              <a:defRPr sz="2000">
                <a:solidFill>
                  <a:schemeClr val="lt1"/>
                </a:solidFill>
              </a:defRPr>
            </a:lvl2pPr>
            <a:lvl3pPr lvl="2" rtl="0" algn="ctr">
              <a:spcBef>
                <a:spcPts val="0"/>
              </a:spcBef>
              <a:spcAft>
                <a:spcPts val="0"/>
              </a:spcAft>
              <a:buClr>
                <a:schemeClr val="lt1"/>
              </a:buClr>
              <a:buSzPts val="2000"/>
              <a:buNone/>
              <a:defRPr sz="2000">
                <a:solidFill>
                  <a:schemeClr val="lt1"/>
                </a:solidFill>
              </a:defRPr>
            </a:lvl3pPr>
            <a:lvl4pPr lvl="3" rtl="0" algn="ctr">
              <a:spcBef>
                <a:spcPts val="0"/>
              </a:spcBef>
              <a:spcAft>
                <a:spcPts val="0"/>
              </a:spcAft>
              <a:buClr>
                <a:schemeClr val="lt1"/>
              </a:buClr>
              <a:buSzPts val="2000"/>
              <a:buNone/>
              <a:defRPr sz="2000">
                <a:solidFill>
                  <a:schemeClr val="lt1"/>
                </a:solidFill>
              </a:defRPr>
            </a:lvl4pPr>
            <a:lvl5pPr lvl="4" rtl="0" algn="ctr">
              <a:spcBef>
                <a:spcPts val="0"/>
              </a:spcBef>
              <a:spcAft>
                <a:spcPts val="0"/>
              </a:spcAft>
              <a:buClr>
                <a:schemeClr val="lt1"/>
              </a:buClr>
              <a:buSzPts val="2000"/>
              <a:buNone/>
              <a:defRPr sz="2000">
                <a:solidFill>
                  <a:schemeClr val="lt1"/>
                </a:solidFill>
              </a:defRPr>
            </a:lvl5pPr>
            <a:lvl6pPr lvl="5" rtl="0" algn="ctr">
              <a:spcBef>
                <a:spcPts val="0"/>
              </a:spcBef>
              <a:spcAft>
                <a:spcPts val="0"/>
              </a:spcAft>
              <a:buClr>
                <a:schemeClr val="lt1"/>
              </a:buClr>
              <a:buSzPts val="2000"/>
              <a:buNone/>
              <a:defRPr sz="2000">
                <a:solidFill>
                  <a:schemeClr val="lt1"/>
                </a:solidFill>
              </a:defRPr>
            </a:lvl6pPr>
            <a:lvl7pPr lvl="6" rtl="0" algn="ctr">
              <a:spcBef>
                <a:spcPts val="0"/>
              </a:spcBef>
              <a:spcAft>
                <a:spcPts val="0"/>
              </a:spcAft>
              <a:buClr>
                <a:schemeClr val="lt1"/>
              </a:buClr>
              <a:buSzPts val="2000"/>
              <a:buNone/>
              <a:defRPr sz="2000">
                <a:solidFill>
                  <a:schemeClr val="lt1"/>
                </a:solidFill>
              </a:defRPr>
            </a:lvl7pPr>
            <a:lvl8pPr lvl="7" rtl="0" algn="ctr">
              <a:spcBef>
                <a:spcPts val="0"/>
              </a:spcBef>
              <a:spcAft>
                <a:spcPts val="0"/>
              </a:spcAft>
              <a:buClr>
                <a:schemeClr val="lt1"/>
              </a:buClr>
              <a:buSzPts val="2000"/>
              <a:buNone/>
              <a:defRPr sz="2000">
                <a:solidFill>
                  <a:schemeClr val="lt1"/>
                </a:solidFill>
              </a:defRPr>
            </a:lvl8pPr>
            <a:lvl9pPr lvl="8" rtl="0" algn="ctr">
              <a:spcBef>
                <a:spcPts val="0"/>
              </a:spcBef>
              <a:spcAft>
                <a:spcPts val="0"/>
              </a:spcAft>
              <a:buClr>
                <a:schemeClr val="lt1"/>
              </a:buClr>
              <a:buSzPts val="2000"/>
              <a:buNone/>
              <a:defRPr sz="2000">
                <a:solidFill>
                  <a:schemeClr val="lt1"/>
                </a:solidFill>
              </a:defRPr>
            </a:lvl9pPr>
          </a:lstStyle>
          <a:p>
            <a:r>
              <a:t>xx%</a:t>
            </a:r>
          </a:p>
        </p:txBody>
      </p:sp>
      <p:sp>
        <p:nvSpPr>
          <p:cNvPr id="138" name="Google Shape;138;p15"/>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139" name="Shape 139"/>
        <p:cNvGrpSpPr/>
        <p:nvPr/>
      </p:nvGrpSpPr>
      <p:grpSpPr>
        <a:xfrm>
          <a:off x="0" y="0"/>
          <a:ext cx="0" cy="0"/>
          <a:chOff x="0" y="0"/>
          <a:chExt cx="0" cy="0"/>
        </a:xfrm>
      </p:grpSpPr>
      <p:grpSp>
        <p:nvGrpSpPr>
          <p:cNvPr id="140" name="Google Shape;140;p16"/>
          <p:cNvGrpSpPr/>
          <p:nvPr/>
        </p:nvGrpSpPr>
        <p:grpSpPr>
          <a:xfrm>
            <a:off x="2132649" y="713253"/>
            <a:ext cx="4878702" cy="3717004"/>
            <a:chOff x="399425" y="238125"/>
            <a:chExt cx="6810025" cy="5187000"/>
          </a:xfrm>
        </p:grpSpPr>
        <p:sp>
          <p:nvSpPr>
            <p:cNvPr id="141" name="Google Shape;141;p16"/>
            <p:cNvSpPr/>
            <p:nvPr/>
          </p:nvSpPr>
          <p:spPr>
            <a:xfrm>
              <a:off x="399425" y="238325"/>
              <a:ext cx="6810025" cy="5186100"/>
            </a:xfrm>
            <a:custGeom>
              <a:rect b="b" l="l" r="r" t="t"/>
              <a:pathLst>
                <a:path extrusionOk="0" h="207444" w="272401">
                  <a:moveTo>
                    <a:pt x="143525" y="0"/>
                  </a:moveTo>
                  <a:cubicBezTo>
                    <a:pt x="130816" y="0"/>
                    <a:pt x="118065" y="708"/>
                    <a:pt x="105367" y="1397"/>
                  </a:cubicBezTo>
                  <a:cubicBezTo>
                    <a:pt x="85699" y="2506"/>
                    <a:pt x="65661" y="3689"/>
                    <a:pt x="47175" y="10640"/>
                  </a:cubicBezTo>
                  <a:cubicBezTo>
                    <a:pt x="28764" y="17590"/>
                    <a:pt x="11832" y="31343"/>
                    <a:pt x="5990" y="50198"/>
                  </a:cubicBezTo>
                  <a:cubicBezTo>
                    <a:pt x="1" y="69867"/>
                    <a:pt x="6877" y="90940"/>
                    <a:pt x="13680" y="110387"/>
                  </a:cubicBezTo>
                  <a:cubicBezTo>
                    <a:pt x="22479" y="135305"/>
                    <a:pt x="31870" y="161332"/>
                    <a:pt x="51390" y="179152"/>
                  </a:cubicBezTo>
                  <a:cubicBezTo>
                    <a:pt x="67098" y="193557"/>
                    <a:pt x="97572" y="207444"/>
                    <a:pt x="121591" y="207444"/>
                  </a:cubicBezTo>
                  <a:cubicBezTo>
                    <a:pt x="124820" y="207444"/>
                    <a:pt x="127933" y="207193"/>
                    <a:pt x="130877" y="206658"/>
                  </a:cubicBezTo>
                  <a:cubicBezTo>
                    <a:pt x="145739" y="204070"/>
                    <a:pt x="159714" y="191205"/>
                    <a:pt x="171840" y="182923"/>
                  </a:cubicBezTo>
                  <a:cubicBezTo>
                    <a:pt x="188625" y="171314"/>
                    <a:pt x="205484" y="159705"/>
                    <a:pt x="222268" y="148097"/>
                  </a:cubicBezTo>
                  <a:cubicBezTo>
                    <a:pt x="236909" y="138041"/>
                    <a:pt x="252067" y="127319"/>
                    <a:pt x="260348" y="111644"/>
                  </a:cubicBezTo>
                  <a:cubicBezTo>
                    <a:pt x="272400" y="88722"/>
                    <a:pt x="266411" y="59071"/>
                    <a:pt x="249996" y="39033"/>
                  </a:cubicBezTo>
                  <a:cubicBezTo>
                    <a:pt x="233507" y="18995"/>
                    <a:pt x="208367" y="7756"/>
                    <a:pt x="182858" y="3098"/>
                  </a:cubicBezTo>
                  <a:cubicBezTo>
                    <a:pt x="169864" y="762"/>
                    <a:pt x="156717" y="0"/>
                    <a:pt x="14352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6"/>
            <p:cNvSpPr/>
            <p:nvPr/>
          </p:nvSpPr>
          <p:spPr>
            <a:xfrm>
              <a:off x="491875" y="238125"/>
              <a:ext cx="6575225" cy="5187000"/>
            </a:xfrm>
            <a:custGeom>
              <a:rect b="b" l="l" r="r" t="t"/>
              <a:pathLst>
                <a:path extrusionOk="0" h="207480" w="263009">
                  <a:moveTo>
                    <a:pt x="139601" y="0"/>
                  </a:moveTo>
                  <a:cubicBezTo>
                    <a:pt x="126957" y="0"/>
                    <a:pt x="114313" y="739"/>
                    <a:pt x="101669" y="1405"/>
                  </a:cubicBezTo>
                  <a:cubicBezTo>
                    <a:pt x="82001" y="2514"/>
                    <a:pt x="61963" y="3697"/>
                    <a:pt x="43477" y="10648"/>
                  </a:cubicBezTo>
                  <a:cubicBezTo>
                    <a:pt x="25066" y="17598"/>
                    <a:pt x="8134" y="31351"/>
                    <a:pt x="2292" y="50206"/>
                  </a:cubicBezTo>
                  <a:cubicBezTo>
                    <a:pt x="665" y="55530"/>
                    <a:pt x="0" y="60928"/>
                    <a:pt x="0" y="66399"/>
                  </a:cubicBezTo>
                  <a:cubicBezTo>
                    <a:pt x="0" y="81114"/>
                    <a:pt x="5028" y="96198"/>
                    <a:pt x="9982" y="110395"/>
                  </a:cubicBezTo>
                  <a:cubicBezTo>
                    <a:pt x="18781" y="135313"/>
                    <a:pt x="28172" y="161340"/>
                    <a:pt x="47692" y="179160"/>
                  </a:cubicBezTo>
                  <a:cubicBezTo>
                    <a:pt x="63442" y="193579"/>
                    <a:pt x="93979" y="207480"/>
                    <a:pt x="118010" y="207480"/>
                  </a:cubicBezTo>
                  <a:cubicBezTo>
                    <a:pt x="121190" y="207480"/>
                    <a:pt x="124221" y="207258"/>
                    <a:pt x="127179" y="206666"/>
                  </a:cubicBezTo>
                  <a:cubicBezTo>
                    <a:pt x="142041" y="204078"/>
                    <a:pt x="156016" y="191213"/>
                    <a:pt x="168142" y="182931"/>
                  </a:cubicBezTo>
                  <a:cubicBezTo>
                    <a:pt x="184927" y="171322"/>
                    <a:pt x="201786" y="159713"/>
                    <a:pt x="218570" y="148105"/>
                  </a:cubicBezTo>
                  <a:cubicBezTo>
                    <a:pt x="233211" y="138049"/>
                    <a:pt x="248369" y="127327"/>
                    <a:pt x="256650" y="111652"/>
                  </a:cubicBezTo>
                  <a:cubicBezTo>
                    <a:pt x="261013" y="103370"/>
                    <a:pt x="263009" y="94127"/>
                    <a:pt x="263009" y="84885"/>
                  </a:cubicBezTo>
                  <a:cubicBezTo>
                    <a:pt x="263009" y="68544"/>
                    <a:pt x="256798" y="51833"/>
                    <a:pt x="246298" y="39041"/>
                  </a:cubicBezTo>
                  <a:cubicBezTo>
                    <a:pt x="229809" y="19003"/>
                    <a:pt x="204669" y="7764"/>
                    <a:pt x="179160" y="3106"/>
                  </a:cubicBezTo>
                  <a:cubicBezTo>
                    <a:pt x="166146" y="813"/>
                    <a:pt x="152910" y="0"/>
                    <a:pt x="13960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3" name="Google Shape;143;p16"/>
          <p:cNvSpPr txBox="1"/>
          <p:nvPr>
            <p:ph type="title"/>
          </p:nvPr>
        </p:nvSpPr>
        <p:spPr>
          <a:xfrm>
            <a:off x="2971800" y="2231136"/>
            <a:ext cx="3200400" cy="8046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44" name="Google Shape;144;p16"/>
          <p:cNvSpPr txBox="1"/>
          <p:nvPr>
            <p:ph hasCustomPrompt="1" idx="2" type="title"/>
          </p:nvPr>
        </p:nvSpPr>
        <p:spPr>
          <a:xfrm>
            <a:off x="2971800" y="1161288"/>
            <a:ext cx="2967600" cy="10698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9600"/>
              <a:buNone/>
              <a:defRPr sz="9600"/>
            </a:lvl1pPr>
            <a:lvl2pPr lvl="1" rtl="0" algn="ctr">
              <a:spcBef>
                <a:spcPts val="0"/>
              </a:spcBef>
              <a:spcAft>
                <a:spcPts val="0"/>
              </a:spcAft>
              <a:buSzPts val="9600"/>
              <a:buNone/>
              <a:defRPr sz="9600"/>
            </a:lvl2pPr>
            <a:lvl3pPr lvl="2" rtl="0" algn="ctr">
              <a:spcBef>
                <a:spcPts val="0"/>
              </a:spcBef>
              <a:spcAft>
                <a:spcPts val="0"/>
              </a:spcAft>
              <a:buSzPts val="9600"/>
              <a:buNone/>
              <a:defRPr sz="9600"/>
            </a:lvl3pPr>
            <a:lvl4pPr lvl="3" rtl="0" algn="ctr">
              <a:spcBef>
                <a:spcPts val="0"/>
              </a:spcBef>
              <a:spcAft>
                <a:spcPts val="0"/>
              </a:spcAft>
              <a:buSzPts val="9600"/>
              <a:buNone/>
              <a:defRPr sz="9600"/>
            </a:lvl4pPr>
            <a:lvl5pPr lvl="4" rtl="0" algn="ctr">
              <a:spcBef>
                <a:spcPts val="0"/>
              </a:spcBef>
              <a:spcAft>
                <a:spcPts val="0"/>
              </a:spcAft>
              <a:buSzPts val="9600"/>
              <a:buNone/>
              <a:defRPr sz="9600"/>
            </a:lvl5pPr>
            <a:lvl6pPr lvl="5" rtl="0" algn="ctr">
              <a:spcBef>
                <a:spcPts val="0"/>
              </a:spcBef>
              <a:spcAft>
                <a:spcPts val="0"/>
              </a:spcAft>
              <a:buSzPts val="9600"/>
              <a:buNone/>
              <a:defRPr sz="9600"/>
            </a:lvl6pPr>
            <a:lvl7pPr lvl="6" rtl="0" algn="ctr">
              <a:spcBef>
                <a:spcPts val="0"/>
              </a:spcBef>
              <a:spcAft>
                <a:spcPts val="0"/>
              </a:spcAft>
              <a:buSzPts val="9600"/>
              <a:buNone/>
              <a:defRPr sz="9600"/>
            </a:lvl7pPr>
            <a:lvl8pPr lvl="7" rtl="0" algn="ctr">
              <a:spcBef>
                <a:spcPts val="0"/>
              </a:spcBef>
              <a:spcAft>
                <a:spcPts val="0"/>
              </a:spcAft>
              <a:buSzPts val="9600"/>
              <a:buNone/>
              <a:defRPr sz="9600"/>
            </a:lvl8pPr>
            <a:lvl9pPr lvl="8" rtl="0" algn="ctr">
              <a:spcBef>
                <a:spcPts val="0"/>
              </a:spcBef>
              <a:spcAft>
                <a:spcPts val="0"/>
              </a:spcAft>
              <a:buSzPts val="9600"/>
              <a:buNone/>
              <a:defRPr sz="9600"/>
            </a:lvl9pPr>
          </a:lstStyle>
          <a:p>
            <a:r>
              <a:t>xx%</a:t>
            </a:r>
          </a:p>
        </p:txBody>
      </p:sp>
      <p:sp>
        <p:nvSpPr>
          <p:cNvPr id="145" name="Google Shape;145;p16"/>
          <p:cNvSpPr txBox="1"/>
          <p:nvPr>
            <p:ph idx="1" type="subTitle"/>
          </p:nvPr>
        </p:nvSpPr>
        <p:spPr>
          <a:xfrm>
            <a:off x="2973225" y="2999232"/>
            <a:ext cx="3200400" cy="685800"/>
          </a:xfrm>
          <a:prstGeom prst="rect">
            <a:avLst/>
          </a:prstGeom>
        </p:spPr>
        <p:txBody>
          <a:bodyPr anchorCtr="0" anchor="t" bIns="91425" lIns="91425" spcFirstLastPara="1" rIns="91425" wrap="square" tIns="91425">
            <a:normAutofit/>
          </a:bodyPr>
          <a:lstStyle>
            <a:lvl1pPr lvl="0"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lgn="ctr">
              <a:spcBef>
                <a:spcPts val="1200"/>
              </a:spcBef>
              <a:spcAft>
                <a:spcPts val="0"/>
              </a:spcAft>
              <a:buNone/>
              <a:defRPr sz="1600">
                <a:solidFill>
                  <a:schemeClr val="dk2"/>
                </a:solidFill>
                <a:latin typeface="Barlow Semi Condensed"/>
                <a:ea typeface="Barlow Semi Condensed"/>
                <a:cs typeface="Barlow Semi Condensed"/>
                <a:sym typeface="Barlow Semi Condensed"/>
              </a:defRPr>
            </a:lvl2pPr>
            <a:lvl3pPr lvl="2" rtl="0" algn="ctr">
              <a:spcBef>
                <a:spcPts val="1200"/>
              </a:spcBef>
              <a:spcAft>
                <a:spcPts val="0"/>
              </a:spcAft>
              <a:buNone/>
              <a:defRPr sz="1600">
                <a:solidFill>
                  <a:schemeClr val="dk2"/>
                </a:solidFill>
                <a:latin typeface="Barlow Semi Condensed"/>
                <a:ea typeface="Barlow Semi Condensed"/>
                <a:cs typeface="Barlow Semi Condensed"/>
                <a:sym typeface="Barlow Semi Condensed"/>
              </a:defRPr>
            </a:lvl3pPr>
            <a:lvl4pPr lvl="3" rtl="0" algn="ctr">
              <a:spcBef>
                <a:spcPts val="1200"/>
              </a:spcBef>
              <a:spcAft>
                <a:spcPts val="0"/>
              </a:spcAft>
              <a:buNone/>
              <a:defRPr sz="1600">
                <a:solidFill>
                  <a:schemeClr val="dk2"/>
                </a:solidFill>
                <a:latin typeface="Barlow Semi Condensed"/>
                <a:ea typeface="Barlow Semi Condensed"/>
                <a:cs typeface="Barlow Semi Condensed"/>
                <a:sym typeface="Barlow Semi Condensed"/>
              </a:defRPr>
            </a:lvl4pPr>
            <a:lvl5pPr lvl="4" rtl="0" algn="ctr">
              <a:spcBef>
                <a:spcPts val="1200"/>
              </a:spcBef>
              <a:spcAft>
                <a:spcPts val="0"/>
              </a:spcAft>
              <a:buNone/>
              <a:defRPr sz="1600">
                <a:solidFill>
                  <a:schemeClr val="dk2"/>
                </a:solidFill>
                <a:latin typeface="Barlow Semi Condensed"/>
                <a:ea typeface="Barlow Semi Condensed"/>
                <a:cs typeface="Barlow Semi Condensed"/>
                <a:sym typeface="Barlow Semi Condensed"/>
              </a:defRPr>
            </a:lvl5pPr>
            <a:lvl6pPr lvl="5" rtl="0" algn="ctr">
              <a:spcBef>
                <a:spcPts val="1200"/>
              </a:spcBef>
              <a:spcAft>
                <a:spcPts val="0"/>
              </a:spcAft>
              <a:buNone/>
              <a:defRPr sz="1600">
                <a:solidFill>
                  <a:schemeClr val="dk2"/>
                </a:solidFill>
                <a:latin typeface="Barlow Semi Condensed"/>
                <a:ea typeface="Barlow Semi Condensed"/>
                <a:cs typeface="Barlow Semi Condensed"/>
                <a:sym typeface="Barlow Semi Condensed"/>
              </a:defRPr>
            </a:lvl6pPr>
            <a:lvl7pPr lvl="6" rtl="0" algn="ctr">
              <a:spcBef>
                <a:spcPts val="1200"/>
              </a:spcBef>
              <a:spcAft>
                <a:spcPts val="0"/>
              </a:spcAft>
              <a:buNone/>
              <a:defRPr sz="1600">
                <a:solidFill>
                  <a:schemeClr val="dk2"/>
                </a:solidFill>
                <a:latin typeface="Barlow Semi Condensed"/>
                <a:ea typeface="Barlow Semi Condensed"/>
                <a:cs typeface="Barlow Semi Condensed"/>
                <a:sym typeface="Barlow Semi Condensed"/>
              </a:defRPr>
            </a:lvl7pPr>
            <a:lvl8pPr lvl="7" rtl="0" algn="ctr">
              <a:spcBef>
                <a:spcPts val="1200"/>
              </a:spcBef>
              <a:spcAft>
                <a:spcPts val="0"/>
              </a:spcAft>
              <a:buNone/>
              <a:defRPr sz="1600">
                <a:solidFill>
                  <a:schemeClr val="dk2"/>
                </a:solidFill>
                <a:latin typeface="Barlow Semi Condensed"/>
                <a:ea typeface="Barlow Semi Condensed"/>
                <a:cs typeface="Barlow Semi Condensed"/>
                <a:sym typeface="Barlow Semi Condensed"/>
              </a:defRPr>
            </a:lvl8pPr>
            <a:lvl9pPr lvl="8" rtl="0" algn="ctr">
              <a:spcBef>
                <a:spcPts val="1200"/>
              </a:spcBef>
              <a:spcAft>
                <a:spcPts val="1200"/>
              </a:spcAft>
              <a:buNone/>
              <a:defRPr sz="1600">
                <a:solidFill>
                  <a:schemeClr val="dk2"/>
                </a:solidFill>
                <a:latin typeface="Barlow Semi Condensed"/>
                <a:ea typeface="Barlow Semi Condensed"/>
                <a:cs typeface="Barlow Semi Condensed"/>
                <a:sym typeface="Barlow Semi Condensed"/>
              </a:defRPr>
            </a:lvl9pPr>
          </a:lstStyle>
          <a:p/>
        </p:txBody>
      </p:sp>
      <p:grpSp>
        <p:nvGrpSpPr>
          <p:cNvPr id="146" name="Google Shape;146;p16"/>
          <p:cNvGrpSpPr/>
          <p:nvPr/>
        </p:nvGrpSpPr>
        <p:grpSpPr>
          <a:xfrm>
            <a:off x="432850" y="0"/>
            <a:ext cx="8278300" cy="5165700"/>
            <a:chOff x="432850" y="0"/>
            <a:chExt cx="8278300" cy="5165700"/>
          </a:xfrm>
        </p:grpSpPr>
        <p:cxnSp>
          <p:nvCxnSpPr>
            <p:cNvPr id="147" name="Google Shape;147;p16"/>
            <p:cNvCxnSpPr/>
            <p:nvPr/>
          </p:nvCxnSpPr>
          <p:spPr>
            <a:xfrm rot="10800000">
              <a:off x="8420275" y="2664300"/>
              <a:ext cx="0" cy="2501400"/>
            </a:xfrm>
            <a:prstGeom prst="straightConnector1">
              <a:avLst/>
            </a:prstGeom>
            <a:noFill/>
            <a:ln cap="flat" cmpd="sng" w="9525">
              <a:solidFill>
                <a:schemeClr val="dk1"/>
              </a:solidFill>
              <a:prstDash val="solid"/>
              <a:round/>
              <a:headEnd len="med" w="med" type="none"/>
              <a:tailEnd len="med" w="med" type="none"/>
            </a:ln>
          </p:spPr>
        </p:cxnSp>
        <p:grpSp>
          <p:nvGrpSpPr>
            <p:cNvPr id="148" name="Google Shape;148;p16"/>
            <p:cNvGrpSpPr/>
            <p:nvPr/>
          </p:nvGrpSpPr>
          <p:grpSpPr>
            <a:xfrm>
              <a:off x="8129350" y="4292175"/>
              <a:ext cx="581800" cy="582350"/>
              <a:chOff x="8064275" y="887850"/>
              <a:chExt cx="581800" cy="582350"/>
            </a:xfrm>
          </p:grpSpPr>
          <p:sp>
            <p:nvSpPr>
              <p:cNvPr id="149" name="Google Shape;149;p16"/>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6"/>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6"/>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6"/>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6"/>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6"/>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5" name="Google Shape;155;p16"/>
            <p:cNvGrpSpPr/>
            <p:nvPr/>
          </p:nvGrpSpPr>
          <p:grpSpPr>
            <a:xfrm>
              <a:off x="8274238" y="3720600"/>
              <a:ext cx="292025" cy="292575"/>
              <a:chOff x="7353050" y="316275"/>
              <a:chExt cx="292025" cy="292575"/>
            </a:xfrm>
          </p:grpSpPr>
          <p:sp>
            <p:nvSpPr>
              <p:cNvPr id="156" name="Google Shape;156;p16"/>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6"/>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6"/>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6"/>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0" name="Google Shape;160;p16"/>
            <p:cNvGrpSpPr/>
            <p:nvPr/>
          </p:nvGrpSpPr>
          <p:grpSpPr>
            <a:xfrm>
              <a:off x="8332763" y="3212475"/>
              <a:ext cx="175000" cy="175000"/>
              <a:chOff x="8792300" y="321275"/>
              <a:chExt cx="175000" cy="175000"/>
            </a:xfrm>
          </p:grpSpPr>
          <p:sp>
            <p:nvSpPr>
              <p:cNvPr id="161" name="Google Shape;161;p16"/>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6"/>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6"/>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6"/>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65" name="Google Shape;165;p16"/>
            <p:cNvCxnSpPr/>
            <p:nvPr/>
          </p:nvCxnSpPr>
          <p:spPr>
            <a:xfrm>
              <a:off x="723725" y="613"/>
              <a:ext cx="0" cy="2501400"/>
            </a:xfrm>
            <a:prstGeom prst="straightConnector1">
              <a:avLst/>
            </a:prstGeom>
            <a:noFill/>
            <a:ln cap="flat" cmpd="sng" w="9525">
              <a:solidFill>
                <a:schemeClr val="dk1"/>
              </a:solidFill>
              <a:prstDash val="solid"/>
              <a:round/>
              <a:headEnd len="med" w="med" type="none"/>
              <a:tailEnd len="med" w="med" type="none"/>
            </a:ln>
          </p:spPr>
        </p:cxnSp>
        <p:grpSp>
          <p:nvGrpSpPr>
            <p:cNvPr id="166" name="Google Shape;166;p16"/>
            <p:cNvGrpSpPr/>
            <p:nvPr/>
          </p:nvGrpSpPr>
          <p:grpSpPr>
            <a:xfrm rot="10800000">
              <a:off x="432850" y="291788"/>
              <a:ext cx="581800" cy="582350"/>
              <a:chOff x="8064275" y="887850"/>
              <a:chExt cx="581800" cy="582350"/>
            </a:xfrm>
          </p:grpSpPr>
          <p:sp>
            <p:nvSpPr>
              <p:cNvPr id="167" name="Google Shape;167;p16"/>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6"/>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6"/>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6"/>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6"/>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6"/>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3" name="Google Shape;173;p16"/>
            <p:cNvGrpSpPr/>
            <p:nvPr/>
          </p:nvGrpSpPr>
          <p:grpSpPr>
            <a:xfrm rot="10800000">
              <a:off x="577738" y="1153138"/>
              <a:ext cx="292025" cy="292575"/>
              <a:chOff x="7353050" y="316275"/>
              <a:chExt cx="292025" cy="292575"/>
            </a:xfrm>
          </p:grpSpPr>
          <p:sp>
            <p:nvSpPr>
              <p:cNvPr id="174" name="Google Shape;174;p16"/>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6"/>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6"/>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6"/>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6"/>
            <p:cNvGrpSpPr/>
            <p:nvPr/>
          </p:nvGrpSpPr>
          <p:grpSpPr>
            <a:xfrm rot="10800000">
              <a:off x="636238" y="1778838"/>
              <a:ext cx="175000" cy="175000"/>
              <a:chOff x="8792300" y="321275"/>
              <a:chExt cx="175000" cy="175000"/>
            </a:xfrm>
          </p:grpSpPr>
          <p:sp>
            <p:nvSpPr>
              <p:cNvPr id="179" name="Google Shape;179;p16"/>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6"/>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6"/>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6"/>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3" name="Google Shape;183;p16"/>
            <p:cNvGrpSpPr/>
            <p:nvPr/>
          </p:nvGrpSpPr>
          <p:grpSpPr>
            <a:xfrm>
              <a:off x="432850" y="2003163"/>
              <a:ext cx="175013" cy="27000"/>
              <a:chOff x="5662375" y="212375"/>
              <a:chExt cx="175013" cy="27000"/>
            </a:xfrm>
          </p:grpSpPr>
          <p:sp>
            <p:nvSpPr>
              <p:cNvPr id="184" name="Google Shape;184;p16"/>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6"/>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6"/>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7" name="Google Shape;187;p16"/>
            <p:cNvGrpSpPr/>
            <p:nvPr/>
          </p:nvGrpSpPr>
          <p:grpSpPr>
            <a:xfrm>
              <a:off x="788100" y="208488"/>
              <a:ext cx="175013" cy="27000"/>
              <a:chOff x="5662375" y="212375"/>
              <a:chExt cx="175013" cy="27000"/>
            </a:xfrm>
          </p:grpSpPr>
          <p:sp>
            <p:nvSpPr>
              <p:cNvPr id="188" name="Google Shape;188;p16"/>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6"/>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6"/>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1" name="Google Shape;191;p16"/>
            <p:cNvGrpSpPr/>
            <p:nvPr/>
          </p:nvGrpSpPr>
          <p:grpSpPr>
            <a:xfrm>
              <a:off x="8129350" y="4988725"/>
              <a:ext cx="175013" cy="27000"/>
              <a:chOff x="5662375" y="212375"/>
              <a:chExt cx="175013" cy="27000"/>
            </a:xfrm>
          </p:grpSpPr>
          <p:sp>
            <p:nvSpPr>
              <p:cNvPr id="192" name="Google Shape;192;p16"/>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6"/>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6"/>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5" name="Google Shape;195;p16"/>
            <p:cNvGrpSpPr/>
            <p:nvPr/>
          </p:nvGrpSpPr>
          <p:grpSpPr>
            <a:xfrm>
              <a:off x="8497550" y="3429425"/>
              <a:ext cx="175013" cy="27000"/>
              <a:chOff x="5662375" y="212375"/>
              <a:chExt cx="175013" cy="27000"/>
            </a:xfrm>
          </p:grpSpPr>
          <p:sp>
            <p:nvSpPr>
              <p:cNvPr id="196" name="Google Shape;196;p16"/>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6"/>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6"/>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99" name="Google Shape;199;p16"/>
            <p:cNvCxnSpPr/>
            <p:nvPr/>
          </p:nvCxnSpPr>
          <p:spPr>
            <a:xfrm>
              <a:off x="8407225" y="0"/>
              <a:ext cx="0" cy="2160900"/>
            </a:xfrm>
            <a:prstGeom prst="straightConnector1">
              <a:avLst/>
            </a:prstGeom>
            <a:noFill/>
            <a:ln cap="flat" cmpd="sng" w="9525">
              <a:solidFill>
                <a:schemeClr val="dk1"/>
              </a:solidFill>
              <a:prstDash val="solid"/>
              <a:round/>
              <a:headEnd len="med" w="med" type="none"/>
              <a:tailEnd len="med" w="med" type="none"/>
            </a:ln>
          </p:spPr>
        </p:cxnSp>
        <p:cxnSp>
          <p:nvCxnSpPr>
            <p:cNvPr id="200" name="Google Shape;200;p16"/>
            <p:cNvCxnSpPr/>
            <p:nvPr/>
          </p:nvCxnSpPr>
          <p:spPr>
            <a:xfrm>
              <a:off x="718025" y="2985634"/>
              <a:ext cx="0" cy="2160900"/>
            </a:xfrm>
            <a:prstGeom prst="straightConnector1">
              <a:avLst/>
            </a:prstGeom>
            <a:noFill/>
            <a:ln cap="flat" cmpd="sng" w="9525">
              <a:solidFill>
                <a:schemeClr val="dk1"/>
              </a:solidFill>
              <a:prstDash val="solid"/>
              <a:round/>
              <a:headEnd len="med" w="med" type="none"/>
              <a:tailEnd len="med" w="med" type="none"/>
            </a:ln>
          </p:spPr>
        </p:cxnSp>
        <p:sp>
          <p:nvSpPr>
            <p:cNvPr id="201" name="Google Shape;201;p16"/>
            <p:cNvSpPr/>
            <p:nvPr/>
          </p:nvSpPr>
          <p:spPr>
            <a:xfrm>
              <a:off x="671825" y="4587888"/>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6"/>
            <p:cNvSpPr/>
            <p:nvPr/>
          </p:nvSpPr>
          <p:spPr>
            <a:xfrm>
              <a:off x="671825" y="3940338"/>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6"/>
            <p:cNvSpPr/>
            <p:nvPr/>
          </p:nvSpPr>
          <p:spPr>
            <a:xfrm>
              <a:off x="8361025" y="1453500"/>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6"/>
            <p:cNvSpPr/>
            <p:nvPr/>
          </p:nvSpPr>
          <p:spPr>
            <a:xfrm>
              <a:off x="8361025" y="234875"/>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5" name="Google Shape;205;p16"/>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2">
    <p:spTree>
      <p:nvGrpSpPr>
        <p:cNvPr id="206" name="Shape 206"/>
        <p:cNvGrpSpPr/>
        <p:nvPr/>
      </p:nvGrpSpPr>
      <p:grpSpPr>
        <a:xfrm>
          <a:off x="0" y="0"/>
          <a:ext cx="0" cy="0"/>
          <a:chOff x="0" y="0"/>
          <a:chExt cx="0" cy="0"/>
        </a:xfrm>
      </p:grpSpPr>
      <p:sp>
        <p:nvSpPr>
          <p:cNvPr id="207" name="Google Shape;207;p17"/>
          <p:cNvSpPr txBox="1"/>
          <p:nvPr>
            <p:ph idx="1" type="subTitle"/>
          </p:nvPr>
        </p:nvSpPr>
        <p:spPr>
          <a:xfrm>
            <a:off x="2167128" y="3054096"/>
            <a:ext cx="4809600" cy="1134000"/>
          </a:xfrm>
          <a:prstGeom prst="rect">
            <a:avLst/>
          </a:prstGeom>
        </p:spPr>
        <p:txBody>
          <a:bodyPr anchorCtr="0" anchor="t" bIns="91425" lIns="91425" spcFirstLastPara="1" rIns="91425" wrap="square" tIns="91425">
            <a:normAutofit/>
          </a:bodyPr>
          <a:lstStyle>
            <a:lvl1pPr lvl="0"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1pPr>
            <a:lvl2pPr lvl="1" rtl="0">
              <a:spcBef>
                <a:spcPts val="1200"/>
              </a:spcBef>
              <a:spcAft>
                <a:spcPts val="0"/>
              </a:spcAft>
              <a:buNone/>
              <a:defRPr>
                <a:solidFill>
                  <a:schemeClr val="dk2"/>
                </a:solidFill>
                <a:latin typeface="Barlow Semi Condensed"/>
                <a:ea typeface="Barlow Semi Condensed"/>
                <a:cs typeface="Barlow Semi Condensed"/>
                <a:sym typeface="Barlow Semi Condensed"/>
              </a:defRPr>
            </a:lvl2pPr>
            <a:lvl3pPr lvl="2" rtl="0">
              <a:spcBef>
                <a:spcPts val="1200"/>
              </a:spcBef>
              <a:spcAft>
                <a:spcPts val="0"/>
              </a:spcAft>
              <a:buNone/>
              <a:defRPr>
                <a:solidFill>
                  <a:schemeClr val="dk2"/>
                </a:solidFill>
                <a:latin typeface="Barlow Semi Condensed"/>
                <a:ea typeface="Barlow Semi Condensed"/>
                <a:cs typeface="Barlow Semi Condensed"/>
                <a:sym typeface="Barlow Semi Condensed"/>
              </a:defRPr>
            </a:lvl3pPr>
            <a:lvl4pPr lvl="3" rtl="0">
              <a:spcBef>
                <a:spcPts val="1200"/>
              </a:spcBef>
              <a:spcAft>
                <a:spcPts val="0"/>
              </a:spcAft>
              <a:buNone/>
              <a:defRPr>
                <a:solidFill>
                  <a:schemeClr val="dk2"/>
                </a:solidFill>
                <a:latin typeface="Barlow Semi Condensed"/>
                <a:ea typeface="Barlow Semi Condensed"/>
                <a:cs typeface="Barlow Semi Condensed"/>
                <a:sym typeface="Barlow Semi Condensed"/>
              </a:defRPr>
            </a:lvl4pPr>
            <a:lvl5pPr lvl="4" rtl="0">
              <a:spcBef>
                <a:spcPts val="1200"/>
              </a:spcBef>
              <a:spcAft>
                <a:spcPts val="0"/>
              </a:spcAft>
              <a:buNone/>
              <a:defRPr>
                <a:solidFill>
                  <a:schemeClr val="dk2"/>
                </a:solidFill>
                <a:latin typeface="Barlow Semi Condensed"/>
                <a:ea typeface="Barlow Semi Condensed"/>
                <a:cs typeface="Barlow Semi Condensed"/>
                <a:sym typeface="Barlow Semi Condensed"/>
              </a:defRPr>
            </a:lvl5pPr>
            <a:lvl6pPr lvl="5" rtl="0">
              <a:spcBef>
                <a:spcPts val="1200"/>
              </a:spcBef>
              <a:spcAft>
                <a:spcPts val="0"/>
              </a:spcAft>
              <a:buNone/>
              <a:defRPr>
                <a:solidFill>
                  <a:schemeClr val="dk2"/>
                </a:solidFill>
                <a:latin typeface="Barlow Semi Condensed"/>
                <a:ea typeface="Barlow Semi Condensed"/>
                <a:cs typeface="Barlow Semi Condensed"/>
                <a:sym typeface="Barlow Semi Condensed"/>
              </a:defRPr>
            </a:lvl6pPr>
            <a:lvl7pPr lvl="6" rtl="0">
              <a:spcBef>
                <a:spcPts val="1200"/>
              </a:spcBef>
              <a:spcAft>
                <a:spcPts val="0"/>
              </a:spcAft>
              <a:buNone/>
              <a:defRPr>
                <a:solidFill>
                  <a:schemeClr val="dk2"/>
                </a:solidFill>
                <a:latin typeface="Barlow Semi Condensed"/>
                <a:ea typeface="Barlow Semi Condensed"/>
                <a:cs typeface="Barlow Semi Condensed"/>
                <a:sym typeface="Barlow Semi Condensed"/>
              </a:defRPr>
            </a:lvl7pPr>
            <a:lvl8pPr lvl="7" rtl="0">
              <a:spcBef>
                <a:spcPts val="1200"/>
              </a:spcBef>
              <a:spcAft>
                <a:spcPts val="0"/>
              </a:spcAft>
              <a:buNone/>
              <a:defRPr>
                <a:solidFill>
                  <a:schemeClr val="dk2"/>
                </a:solidFill>
                <a:latin typeface="Barlow Semi Condensed"/>
                <a:ea typeface="Barlow Semi Condensed"/>
                <a:cs typeface="Barlow Semi Condensed"/>
                <a:sym typeface="Barlow Semi Condensed"/>
              </a:defRPr>
            </a:lvl8pPr>
            <a:lvl9pPr lvl="8" rtl="0">
              <a:spcBef>
                <a:spcPts val="1200"/>
              </a:spcBef>
              <a:spcAft>
                <a:spcPts val="1200"/>
              </a:spcAft>
              <a:buNone/>
              <a:defRPr>
                <a:solidFill>
                  <a:schemeClr val="dk2"/>
                </a:solidFill>
                <a:latin typeface="Barlow Semi Condensed"/>
                <a:ea typeface="Barlow Semi Condensed"/>
                <a:cs typeface="Barlow Semi Condensed"/>
                <a:sym typeface="Barlow Semi Condensed"/>
              </a:defRPr>
            </a:lvl9pPr>
          </a:lstStyle>
          <a:p/>
        </p:txBody>
      </p:sp>
      <p:grpSp>
        <p:nvGrpSpPr>
          <p:cNvPr id="208" name="Google Shape;208;p17"/>
          <p:cNvGrpSpPr/>
          <p:nvPr/>
        </p:nvGrpSpPr>
        <p:grpSpPr>
          <a:xfrm>
            <a:off x="4484494" y="4433000"/>
            <a:ext cx="175013" cy="27000"/>
            <a:chOff x="5662375" y="212375"/>
            <a:chExt cx="175013" cy="27000"/>
          </a:xfrm>
        </p:grpSpPr>
        <p:sp>
          <p:nvSpPr>
            <p:cNvPr id="209" name="Google Shape;209;p17"/>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7"/>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7"/>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2" name="Google Shape;212;p17"/>
          <p:cNvSpPr txBox="1"/>
          <p:nvPr>
            <p:ph type="title"/>
          </p:nvPr>
        </p:nvSpPr>
        <p:spPr>
          <a:xfrm>
            <a:off x="2167128" y="2478024"/>
            <a:ext cx="4809600" cy="576000"/>
          </a:xfrm>
          <a:prstGeom prst="rect">
            <a:avLst/>
          </a:prstGeom>
        </p:spPr>
        <p:txBody>
          <a:bodyPr anchorCtr="0" anchor="t" bIns="91425" lIns="91425" spcFirstLastPara="1" rIns="91425" wrap="square" tIns="91425">
            <a:normAutofit/>
          </a:bodyPr>
          <a:lstStyle>
            <a:lvl1pPr lvl="0" rtl="0" algn="ctr">
              <a:spcBef>
                <a:spcPts val="0"/>
              </a:spcBef>
              <a:spcAft>
                <a:spcPts val="0"/>
              </a:spcAft>
              <a:buSzPts val="28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grpSp>
        <p:nvGrpSpPr>
          <p:cNvPr id="213" name="Google Shape;213;p17"/>
          <p:cNvGrpSpPr/>
          <p:nvPr/>
        </p:nvGrpSpPr>
        <p:grpSpPr>
          <a:xfrm>
            <a:off x="432850" y="0"/>
            <a:ext cx="8278300" cy="5165700"/>
            <a:chOff x="432850" y="0"/>
            <a:chExt cx="8278300" cy="5165700"/>
          </a:xfrm>
        </p:grpSpPr>
        <p:cxnSp>
          <p:nvCxnSpPr>
            <p:cNvPr id="214" name="Google Shape;214;p17"/>
            <p:cNvCxnSpPr/>
            <p:nvPr/>
          </p:nvCxnSpPr>
          <p:spPr>
            <a:xfrm rot="10800000">
              <a:off x="8420275" y="2664300"/>
              <a:ext cx="0" cy="2501400"/>
            </a:xfrm>
            <a:prstGeom prst="straightConnector1">
              <a:avLst/>
            </a:prstGeom>
            <a:noFill/>
            <a:ln cap="flat" cmpd="sng" w="9525">
              <a:solidFill>
                <a:schemeClr val="dk1"/>
              </a:solidFill>
              <a:prstDash val="solid"/>
              <a:round/>
              <a:headEnd len="med" w="med" type="none"/>
              <a:tailEnd len="med" w="med" type="none"/>
            </a:ln>
          </p:spPr>
        </p:cxnSp>
        <p:grpSp>
          <p:nvGrpSpPr>
            <p:cNvPr id="215" name="Google Shape;215;p17"/>
            <p:cNvGrpSpPr/>
            <p:nvPr/>
          </p:nvGrpSpPr>
          <p:grpSpPr>
            <a:xfrm>
              <a:off x="8129350" y="4292175"/>
              <a:ext cx="581800" cy="582350"/>
              <a:chOff x="8064275" y="887850"/>
              <a:chExt cx="581800" cy="582350"/>
            </a:xfrm>
          </p:grpSpPr>
          <p:sp>
            <p:nvSpPr>
              <p:cNvPr id="216" name="Google Shape;216;p17"/>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7"/>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7"/>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7"/>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7"/>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7"/>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2" name="Google Shape;222;p17"/>
            <p:cNvGrpSpPr/>
            <p:nvPr/>
          </p:nvGrpSpPr>
          <p:grpSpPr>
            <a:xfrm>
              <a:off x="8274238" y="3720600"/>
              <a:ext cx="292025" cy="292575"/>
              <a:chOff x="7353050" y="316275"/>
              <a:chExt cx="292025" cy="292575"/>
            </a:xfrm>
          </p:grpSpPr>
          <p:sp>
            <p:nvSpPr>
              <p:cNvPr id="223" name="Google Shape;223;p17"/>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7"/>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7"/>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7"/>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7" name="Google Shape;227;p17"/>
            <p:cNvGrpSpPr/>
            <p:nvPr/>
          </p:nvGrpSpPr>
          <p:grpSpPr>
            <a:xfrm>
              <a:off x="8332763" y="3212475"/>
              <a:ext cx="175000" cy="175000"/>
              <a:chOff x="8792300" y="321275"/>
              <a:chExt cx="175000" cy="175000"/>
            </a:xfrm>
          </p:grpSpPr>
          <p:sp>
            <p:nvSpPr>
              <p:cNvPr id="228" name="Google Shape;228;p17"/>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7"/>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7"/>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7"/>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232" name="Google Shape;232;p17"/>
            <p:cNvCxnSpPr/>
            <p:nvPr/>
          </p:nvCxnSpPr>
          <p:spPr>
            <a:xfrm>
              <a:off x="723725" y="613"/>
              <a:ext cx="0" cy="2501400"/>
            </a:xfrm>
            <a:prstGeom prst="straightConnector1">
              <a:avLst/>
            </a:prstGeom>
            <a:noFill/>
            <a:ln cap="flat" cmpd="sng" w="9525">
              <a:solidFill>
                <a:schemeClr val="dk1"/>
              </a:solidFill>
              <a:prstDash val="solid"/>
              <a:round/>
              <a:headEnd len="med" w="med" type="none"/>
              <a:tailEnd len="med" w="med" type="none"/>
            </a:ln>
          </p:spPr>
        </p:cxnSp>
        <p:grpSp>
          <p:nvGrpSpPr>
            <p:cNvPr id="233" name="Google Shape;233;p17"/>
            <p:cNvGrpSpPr/>
            <p:nvPr/>
          </p:nvGrpSpPr>
          <p:grpSpPr>
            <a:xfrm rot="10800000">
              <a:off x="432850" y="291788"/>
              <a:ext cx="581800" cy="582350"/>
              <a:chOff x="8064275" y="887850"/>
              <a:chExt cx="581800" cy="582350"/>
            </a:xfrm>
          </p:grpSpPr>
          <p:sp>
            <p:nvSpPr>
              <p:cNvPr id="234" name="Google Shape;234;p17"/>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7"/>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7"/>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7"/>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7"/>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7"/>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0" name="Google Shape;240;p17"/>
            <p:cNvGrpSpPr/>
            <p:nvPr/>
          </p:nvGrpSpPr>
          <p:grpSpPr>
            <a:xfrm rot="10800000">
              <a:off x="577738" y="1153138"/>
              <a:ext cx="292025" cy="292575"/>
              <a:chOff x="7353050" y="316275"/>
              <a:chExt cx="292025" cy="292575"/>
            </a:xfrm>
          </p:grpSpPr>
          <p:sp>
            <p:nvSpPr>
              <p:cNvPr id="241" name="Google Shape;241;p17"/>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7"/>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7"/>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7"/>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5" name="Google Shape;245;p17"/>
            <p:cNvGrpSpPr/>
            <p:nvPr/>
          </p:nvGrpSpPr>
          <p:grpSpPr>
            <a:xfrm rot="10800000">
              <a:off x="636238" y="1778838"/>
              <a:ext cx="175000" cy="175000"/>
              <a:chOff x="8792300" y="321275"/>
              <a:chExt cx="175000" cy="175000"/>
            </a:xfrm>
          </p:grpSpPr>
          <p:sp>
            <p:nvSpPr>
              <p:cNvPr id="246" name="Google Shape;246;p17"/>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7"/>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7"/>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7"/>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0" name="Google Shape;250;p17"/>
            <p:cNvGrpSpPr/>
            <p:nvPr/>
          </p:nvGrpSpPr>
          <p:grpSpPr>
            <a:xfrm>
              <a:off x="432850" y="2003163"/>
              <a:ext cx="175013" cy="27000"/>
              <a:chOff x="5662375" y="212375"/>
              <a:chExt cx="175013" cy="27000"/>
            </a:xfrm>
          </p:grpSpPr>
          <p:sp>
            <p:nvSpPr>
              <p:cNvPr id="251" name="Google Shape;251;p17"/>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7"/>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7"/>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17"/>
            <p:cNvGrpSpPr/>
            <p:nvPr/>
          </p:nvGrpSpPr>
          <p:grpSpPr>
            <a:xfrm>
              <a:off x="788100" y="208488"/>
              <a:ext cx="175013" cy="27000"/>
              <a:chOff x="5662375" y="212375"/>
              <a:chExt cx="175013" cy="27000"/>
            </a:xfrm>
          </p:grpSpPr>
          <p:sp>
            <p:nvSpPr>
              <p:cNvPr id="255" name="Google Shape;255;p17"/>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7"/>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7"/>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8" name="Google Shape;258;p17"/>
            <p:cNvGrpSpPr/>
            <p:nvPr/>
          </p:nvGrpSpPr>
          <p:grpSpPr>
            <a:xfrm>
              <a:off x="8129350" y="4988725"/>
              <a:ext cx="175013" cy="27000"/>
              <a:chOff x="5662375" y="212375"/>
              <a:chExt cx="175013" cy="27000"/>
            </a:xfrm>
          </p:grpSpPr>
          <p:sp>
            <p:nvSpPr>
              <p:cNvPr id="259" name="Google Shape;259;p17"/>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7"/>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7"/>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2" name="Google Shape;262;p17"/>
            <p:cNvGrpSpPr/>
            <p:nvPr/>
          </p:nvGrpSpPr>
          <p:grpSpPr>
            <a:xfrm>
              <a:off x="8497550" y="3429425"/>
              <a:ext cx="175013" cy="27000"/>
              <a:chOff x="5662375" y="212375"/>
              <a:chExt cx="175013" cy="27000"/>
            </a:xfrm>
          </p:grpSpPr>
          <p:sp>
            <p:nvSpPr>
              <p:cNvPr id="263" name="Google Shape;263;p17"/>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7"/>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7"/>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266" name="Google Shape;266;p17"/>
            <p:cNvCxnSpPr/>
            <p:nvPr/>
          </p:nvCxnSpPr>
          <p:spPr>
            <a:xfrm>
              <a:off x="8407225" y="0"/>
              <a:ext cx="0" cy="2160900"/>
            </a:xfrm>
            <a:prstGeom prst="straightConnector1">
              <a:avLst/>
            </a:prstGeom>
            <a:noFill/>
            <a:ln cap="flat" cmpd="sng" w="9525">
              <a:solidFill>
                <a:schemeClr val="dk1"/>
              </a:solidFill>
              <a:prstDash val="solid"/>
              <a:round/>
              <a:headEnd len="med" w="med" type="none"/>
              <a:tailEnd len="med" w="med" type="none"/>
            </a:ln>
          </p:spPr>
        </p:cxnSp>
        <p:cxnSp>
          <p:nvCxnSpPr>
            <p:cNvPr id="267" name="Google Shape;267;p17"/>
            <p:cNvCxnSpPr/>
            <p:nvPr/>
          </p:nvCxnSpPr>
          <p:spPr>
            <a:xfrm>
              <a:off x="718025" y="2985634"/>
              <a:ext cx="0" cy="2160900"/>
            </a:xfrm>
            <a:prstGeom prst="straightConnector1">
              <a:avLst/>
            </a:prstGeom>
            <a:noFill/>
            <a:ln cap="flat" cmpd="sng" w="9525">
              <a:solidFill>
                <a:schemeClr val="dk1"/>
              </a:solidFill>
              <a:prstDash val="solid"/>
              <a:round/>
              <a:headEnd len="med" w="med" type="none"/>
              <a:tailEnd len="med" w="med" type="none"/>
            </a:ln>
          </p:spPr>
        </p:cxnSp>
        <p:sp>
          <p:nvSpPr>
            <p:cNvPr id="268" name="Google Shape;268;p17"/>
            <p:cNvSpPr/>
            <p:nvPr/>
          </p:nvSpPr>
          <p:spPr>
            <a:xfrm>
              <a:off x="671825" y="4587888"/>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7"/>
            <p:cNvSpPr/>
            <p:nvPr/>
          </p:nvSpPr>
          <p:spPr>
            <a:xfrm>
              <a:off x="671825" y="3940338"/>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7"/>
            <p:cNvSpPr/>
            <p:nvPr/>
          </p:nvSpPr>
          <p:spPr>
            <a:xfrm>
              <a:off x="8361025" y="1453500"/>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7"/>
            <p:cNvSpPr/>
            <p:nvPr/>
          </p:nvSpPr>
          <p:spPr>
            <a:xfrm>
              <a:off x="8361025" y="234875"/>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2" name="Google Shape;272;p17"/>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of text">
  <p:cSld name="CUSTOM_1">
    <p:spTree>
      <p:nvGrpSpPr>
        <p:cNvPr id="273" name="Shape 273"/>
        <p:cNvGrpSpPr/>
        <p:nvPr/>
      </p:nvGrpSpPr>
      <p:grpSpPr>
        <a:xfrm>
          <a:off x="0" y="0"/>
          <a:ext cx="0" cy="0"/>
          <a:chOff x="0" y="0"/>
          <a:chExt cx="0" cy="0"/>
        </a:xfrm>
      </p:grpSpPr>
      <p:sp>
        <p:nvSpPr>
          <p:cNvPr id="274" name="Google Shape;274;p18"/>
          <p:cNvSpPr txBox="1"/>
          <p:nvPr>
            <p:ph type="title"/>
          </p:nvPr>
        </p:nvSpPr>
        <p:spPr>
          <a:xfrm>
            <a:off x="1719072" y="338328"/>
            <a:ext cx="5577900" cy="594300"/>
          </a:xfrm>
          <a:prstGeom prst="rect">
            <a:avLst/>
          </a:prstGeom>
        </p:spPr>
        <p:txBody>
          <a:bodyPr anchorCtr="0" anchor="t" bIns="91425" lIns="91425" spcFirstLastPara="1" rIns="91425" wrap="square" tIns="91425">
            <a:normAutofit/>
          </a:bodyPr>
          <a:lstStyle>
            <a:lvl1pPr lvl="0" rtl="0" algn="ctr">
              <a:spcBef>
                <a:spcPts val="0"/>
              </a:spcBef>
              <a:spcAft>
                <a:spcPts val="0"/>
              </a:spcAft>
              <a:buSzPts val="28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275" name="Google Shape;275;p18"/>
          <p:cNvSpPr txBox="1"/>
          <p:nvPr>
            <p:ph idx="1" type="subTitle"/>
          </p:nvPr>
        </p:nvSpPr>
        <p:spPr>
          <a:xfrm>
            <a:off x="3694176" y="2414016"/>
            <a:ext cx="1764900" cy="329100"/>
          </a:xfrm>
          <a:prstGeom prst="rect">
            <a:avLst/>
          </a:prstGeom>
        </p:spPr>
        <p:txBody>
          <a:bodyPr anchorCtr="0" anchor="t" bIns="91425" lIns="91425" spcFirstLastPara="1" rIns="91425" wrap="square" tIns="91425">
            <a:normAutofit/>
          </a:bodyPr>
          <a:lstStyle>
            <a:lvl1pPr lvl="0"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lgn="ctr">
              <a:spcBef>
                <a:spcPts val="120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lgn="ctr">
              <a:spcBef>
                <a:spcPts val="120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lgn="ctr">
              <a:spcBef>
                <a:spcPts val="120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lgn="ctr">
              <a:spcBef>
                <a:spcPts val="120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lgn="ctr">
              <a:spcBef>
                <a:spcPts val="120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lgn="ctr">
              <a:spcBef>
                <a:spcPts val="120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lgn="ctr">
              <a:spcBef>
                <a:spcPts val="120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lgn="ctr">
              <a:spcBef>
                <a:spcPts val="1200"/>
              </a:spcBef>
              <a:spcAft>
                <a:spcPts val="1200"/>
              </a:spcAft>
              <a:buNone/>
              <a:defRPr sz="1800">
                <a:solidFill>
                  <a:schemeClr val="accent1"/>
                </a:solidFill>
                <a:latin typeface="Barlow Semi Condensed Medium"/>
                <a:ea typeface="Barlow Semi Condensed Medium"/>
                <a:cs typeface="Barlow Semi Condensed Medium"/>
                <a:sym typeface="Barlow Semi Condensed Medium"/>
              </a:defRPr>
            </a:lvl9pPr>
          </a:lstStyle>
          <a:p/>
        </p:txBody>
      </p:sp>
      <p:sp>
        <p:nvSpPr>
          <p:cNvPr id="276" name="Google Shape;276;p18"/>
          <p:cNvSpPr txBox="1"/>
          <p:nvPr>
            <p:ph idx="2" type="subTitle"/>
          </p:nvPr>
        </p:nvSpPr>
        <p:spPr>
          <a:xfrm>
            <a:off x="1024128" y="2414016"/>
            <a:ext cx="1764900" cy="329100"/>
          </a:xfrm>
          <a:prstGeom prst="rect">
            <a:avLst/>
          </a:prstGeom>
        </p:spPr>
        <p:txBody>
          <a:bodyPr anchorCtr="0" anchor="t" bIns="91425" lIns="91425" spcFirstLastPara="1" rIns="91425" wrap="square" tIns="91425">
            <a:normAutofit/>
          </a:bodyPr>
          <a:lstStyle>
            <a:lvl1pPr lvl="0"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lgn="ctr">
              <a:spcBef>
                <a:spcPts val="120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lgn="ctr">
              <a:spcBef>
                <a:spcPts val="120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lgn="ctr">
              <a:spcBef>
                <a:spcPts val="120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lgn="ctr">
              <a:spcBef>
                <a:spcPts val="120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lgn="ctr">
              <a:spcBef>
                <a:spcPts val="120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lgn="ctr">
              <a:spcBef>
                <a:spcPts val="120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lgn="ctr">
              <a:spcBef>
                <a:spcPts val="120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lgn="ctr">
              <a:spcBef>
                <a:spcPts val="1200"/>
              </a:spcBef>
              <a:spcAft>
                <a:spcPts val="1200"/>
              </a:spcAft>
              <a:buNone/>
              <a:defRPr sz="1800">
                <a:solidFill>
                  <a:schemeClr val="accent1"/>
                </a:solidFill>
                <a:latin typeface="Barlow Semi Condensed Medium"/>
                <a:ea typeface="Barlow Semi Condensed Medium"/>
                <a:cs typeface="Barlow Semi Condensed Medium"/>
                <a:sym typeface="Barlow Semi Condensed Medium"/>
              </a:defRPr>
            </a:lvl9pPr>
          </a:lstStyle>
          <a:p/>
        </p:txBody>
      </p:sp>
      <p:sp>
        <p:nvSpPr>
          <p:cNvPr id="277" name="Google Shape;277;p18"/>
          <p:cNvSpPr txBox="1"/>
          <p:nvPr>
            <p:ph idx="3" type="subTitle"/>
          </p:nvPr>
        </p:nvSpPr>
        <p:spPr>
          <a:xfrm>
            <a:off x="6355080" y="2414016"/>
            <a:ext cx="1764900" cy="329100"/>
          </a:xfrm>
          <a:prstGeom prst="rect">
            <a:avLst/>
          </a:prstGeom>
        </p:spPr>
        <p:txBody>
          <a:bodyPr anchorCtr="0" anchor="t" bIns="91425" lIns="91425" spcFirstLastPara="1" rIns="91425" wrap="square" tIns="91425">
            <a:normAutofit/>
          </a:bodyPr>
          <a:lstStyle>
            <a:lvl1pPr lvl="0"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lgn="ctr">
              <a:spcBef>
                <a:spcPts val="120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lgn="ctr">
              <a:spcBef>
                <a:spcPts val="120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lgn="ctr">
              <a:spcBef>
                <a:spcPts val="120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lgn="ctr">
              <a:spcBef>
                <a:spcPts val="120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lgn="ctr">
              <a:spcBef>
                <a:spcPts val="120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lgn="ctr">
              <a:spcBef>
                <a:spcPts val="120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lgn="ctr">
              <a:spcBef>
                <a:spcPts val="120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lgn="ctr">
              <a:spcBef>
                <a:spcPts val="1200"/>
              </a:spcBef>
              <a:spcAft>
                <a:spcPts val="1200"/>
              </a:spcAft>
              <a:buNone/>
              <a:defRPr sz="1800">
                <a:solidFill>
                  <a:schemeClr val="accent1"/>
                </a:solidFill>
                <a:latin typeface="Barlow Semi Condensed Medium"/>
                <a:ea typeface="Barlow Semi Condensed Medium"/>
                <a:cs typeface="Barlow Semi Condensed Medium"/>
                <a:sym typeface="Barlow Semi Condensed Medium"/>
              </a:defRPr>
            </a:lvl9pPr>
          </a:lstStyle>
          <a:p/>
        </p:txBody>
      </p:sp>
      <p:sp>
        <p:nvSpPr>
          <p:cNvPr id="278" name="Google Shape;278;p18"/>
          <p:cNvSpPr txBox="1"/>
          <p:nvPr>
            <p:ph idx="4" type="subTitle"/>
          </p:nvPr>
        </p:nvSpPr>
        <p:spPr>
          <a:xfrm>
            <a:off x="3694176" y="2825496"/>
            <a:ext cx="1764900" cy="1079100"/>
          </a:xfrm>
          <a:prstGeom prst="rect">
            <a:avLst/>
          </a:prstGeom>
        </p:spPr>
        <p:txBody>
          <a:bodyPr anchorCtr="0" anchor="t" bIns="91425" lIns="91425" spcFirstLastPara="1" rIns="91425" wrap="square" tIns="91425">
            <a:normAutofit/>
          </a:bodyPr>
          <a:lstStyle>
            <a:lvl1pPr lvl="0"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lgn="ctr">
              <a:spcBef>
                <a:spcPts val="1200"/>
              </a:spcBef>
              <a:spcAft>
                <a:spcPts val="0"/>
              </a:spcAft>
              <a:buNone/>
              <a:defRPr sz="1600">
                <a:solidFill>
                  <a:schemeClr val="dk2"/>
                </a:solidFill>
                <a:latin typeface="Barlow Semi Condensed"/>
                <a:ea typeface="Barlow Semi Condensed"/>
                <a:cs typeface="Barlow Semi Condensed"/>
                <a:sym typeface="Barlow Semi Condensed"/>
              </a:defRPr>
            </a:lvl2pPr>
            <a:lvl3pPr lvl="2" rtl="0" algn="ctr">
              <a:spcBef>
                <a:spcPts val="1200"/>
              </a:spcBef>
              <a:spcAft>
                <a:spcPts val="0"/>
              </a:spcAft>
              <a:buNone/>
              <a:defRPr sz="1600">
                <a:solidFill>
                  <a:schemeClr val="dk2"/>
                </a:solidFill>
                <a:latin typeface="Barlow Semi Condensed"/>
                <a:ea typeface="Barlow Semi Condensed"/>
                <a:cs typeface="Barlow Semi Condensed"/>
                <a:sym typeface="Barlow Semi Condensed"/>
              </a:defRPr>
            </a:lvl3pPr>
            <a:lvl4pPr lvl="3" rtl="0" algn="ctr">
              <a:spcBef>
                <a:spcPts val="1200"/>
              </a:spcBef>
              <a:spcAft>
                <a:spcPts val="0"/>
              </a:spcAft>
              <a:buNone/>
              <a:defRPr sz="1600">
                <a:solidFill>
                  <a:schemeClr val="dk2"/>
                </a:solidFill>
                <a:latin typeface="Barlow Semi Condensed"/>
                <a:ea typeface="Barlow Semi Condensed"/>
                <a:cs typeface="Barlow Semi Condensed"/>
                <a:sym typeface="Barlow Semi Condensed"/>
              </a:defRPr>
            </a:lvl4pPr>
            <a:lvl5pPr lvl="4" rtl="0" algn="ctr">
              <a:spcBef>
                <a:spcPts val="1200"/>
              </a:spcBef>
              <a:spcAft>
                <a:spcPts val="0"/>
              </a:spcAft>
              <a:buNone/>
              <a:defRPr sz="1600">
                <a:solidFill>
                  <a:schemeClr val="dk2"/>
                </a:solidFill>
                <a:latin typeface="Barlow Semi Condensed"/>
                <a:ea typeface="Barlow Semi Condensed"/>
                <a:cs typeface="Barlow Semi Condensed"/>
                <a:sym typeface="Barlow Semi Condensed"/>
              </a:defRPr>
            </a:lvl5pPr>
            <a:lvl6pPr lvl="5" rtl="0" algn="ctr">
              <a:spcBef>
                <a:spcPts val="1200"/>
              </a:spcBef>
              <a:spcAft>
                <a:spcPts val="0"/>
              </a:spcAft>
              <a:buNone/>
              <a:defRPr sz="1600">
                <a:solidFill>
                  <a:schemeClr val="dk2"/>
                </a:solidFill>
                <a:latin typeface="Barlow Semi Condensed"/>
                <a:ea typeface="Barlow Semi Condensed"/>
                <a:cs typeface="Barlow Semi Condensed"/>
                <a:sym typeface="Barlow Semi Condensed"/>
              </a:defRPr>
            </a:lvl6pPr>
            <a:lvl7pPr lvl="6" rtl="0" algn="ctr">
              <a:spcBef>
                <a:spcPts val="1200"/>
              </a:spcBef>
              <a:spcAft>
                <a:spcPts val="0"/>
              </a:spcAft>
              <a:buNone/>
              <a:defRPr sz="1600">
                <a:solidFill>
                  <a:schemeClr val="dk2"/>
                </a:solidFill>
                <a:latin typeface="Barlow Semi Condensed"/>
                <a:ea typeface="Barlow Semi Condensed"/>
                <a:cs typeface="Barlow Semi Condensed"/>
                <a:sym typeface="Barlow Semi Condensed"/>
              </a:defRPr>
            </a:lvl7pPr>
            <a:lvl8pPr lvl="7" rtl="0" algn="ctr">
              <a:spcBef>
                <a:spcPts val="1200"/>
              </a:spcBef>
              <a:spcAft>
                <a:spcPts val="0"/>
              </a:spcAft>
              <a:buNone/>
              <a:defRPr sz="1600">
                <a:solidFill>
                  <a:schemeClr val="dk2"/>
                </a:solidFill>
                <a:latin typeface="Barlow Semi Condensed"/>
                <a:ea typeface="Barlow Semi Condensed"/>
                <a:cs typeface="Barlow Semi Condensed"/>
                <a:sym typeface="Barlow Semi Condensed"/>
              </a:defRPr>
            </a:lvl8pPr>
            <a:lvl9pPr lvl="8" rtl="0" algn="ctr">
              <a:spcBef>
                <a:spcPts val="1200"/>
              </a:spcBef>
              <a:spcAft>
                <a:spcPts val="1200"/>
              </a:spcAft>
              <a:buNone/>
              <a:defRPr sz="1600">
                <a:solidFill>
                  <a:schemeClr val="dk2"/>
                </a:solidFill>
                <a:latin typeface="Barlow Semi Condensed"/>
                <a:ea typeface="Barlow Semi Condensed"/>
                <a:cs typeface="Barlow Semi Condensed"/>
                <a:sym typeface="Barlow Semi Condensed"/>
              </a:defRPr>
            </a:lvl9pPr>
          </a:lstStyle>
          <a:p/>
        </p:txBody>
      </p:sp>
      <p:sp>
        <p:nvSpPr>
          <p:cNvPr id="279" name="Google Shape;279;p18"/>
          <p:cNvSpPr txBox="1"/>
          <p:nvPr>
            <p:ph idx="5" type="subTitle"/>
          </p:nvPr>
        </p:nvSpPr>
        <p:spPr>
          <a:xfrm>
            <a:off x="1024128" y="2825496"/>
            <a:ext cx="1764900" cy="1079100"/>
          </a:xfrm>
          <a:prstGeom prst="rect">
            <a:avLst/>
          </a:prstGeom>
        </p:spPr>
        <p:txBody>
          <a:bodyPr anchorCtr="0" anchor="t" bIns="91425" lIns="91425" spcFirstLastPara="1" rIns="91425" wrap="square" tIns="91425">
            <a:normAutofit/>
          </a:bodyPr>
          <a:lstStyle>
            <a:lvl1pPr lvl="0"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lgn="ctr">
              <a:spcBef>
                <a:spcPts val="1200"/>
              </a:spcBef>
              <a:spcAft>
                <a:spcPts val="0"/>
              </a:spcAft>
              <a:buNone/>
              <a:defRPr sz="1600">
                <a:solidFill>
                  <a:schemeClr val="dk2"/>
                </a:solidFill>
                <a:latin typeface="Barlow Semi Condensed"/>
                <a:ea typeface="Barlow Semi Condensed"/>
                <a:cs typeface="Barlow Semi Condensed"/>
                <a:sym typeface="Barlow Semi Condensed"/>
              </a:defRPr>
            </a:lvl2pPr>
            <a:lvl3pPr lvl="2" rtl="0" algn="ctr">
              <a:spcBef>
                <a:spcPts val="1200"/>
              </a:spcBef>
              <a:spcAft>
                <a:spcPts val="0"/>
              </a:spcAft>
              <a:buNone/>
              <a:defRPr sz="1600">
                <a:solidFill>
                  <a:schemeClr val="dk2"/>
                </a:solidFill>
                <a:latin typeface="Barlow Semi Condensed"/>
                <a:ea typeface="Barlow Semi Condensed"/>
                <a:cs typeface="Barlow Semi Condensed"/>
                <a:sym typeface="Barlow Semi Condensed"/>
              </a:defRPr>
            </a:lvl3pPr>
            <a:lvl4pPr lvl="3" rtl="0" algn="ctr">
              <a:spcBef>
                <a:spcPts val="1200"/>
              </a:spcBef>
              <a:spcAft>
                <a:spcPts val="0"/>
              </a:spcAft>
              <a:buNone/>
              <a:defRPr sz="1600">
                <a:solidFill>
                  <a:schemeClr val="dk2"/>
                </a:solidFill>
                <a:latin typeface="Barlow Semi Condensed"/>
                <a:ea typeface="Barlow Semi Condensed"/>
                <a:cs typeface="Barlow Semi Condensed"/>
                <a:sym typeface="Barlow Semi Condensed"/>
              </a:defRPr>
            </a:lvl4pPr>
            <a:lvl5pPr lvl="4" rtl="0" algn="ctr">
              <a:spcBef>
                <a:spcPts val="1200"/>
              </a:spcBef>
              <a:spcAft>
                <a:spcPts val="0"/>
              </a:spcAft>
              <a:buNone/>
              <a:defRPr sz="1600">
                <a:solidFill>
                  <a:schemeClr val="dk2"/>
                </a:solidFill>
                <a:latin typeface="Barlow Semi Condensed"/>
                <a:ea typeface="Barlow Semi Condensed"/>
                <a:cs typeface="Barlow Semi Condensed"/>
                <a:sym typeface="Barlow Semi Condensed"/>
              </a:defRPr>
            </a:lvl5pPr>
            <a:lvl6pPr lvl="5" rtl="0" algn="ctr">
              <a:spcBef>
                <a:spcPts val="1200"/>
              </a:spcBef>
              <a:spcAft>
                <a:spcPts val="0"/>
              </a:spcAft>
              <a:buNone/>
              <a:defRPr sz="1600">
                <a:solidFill>
                  <a:schemeClr val="dk2"/>
                </a:solidFill>
                <a:latin typeface="Barlow Semi Condensed"/>
                <a:ea typeface="Barlow Semi Condensed"/>
                <a:cs typeface="Barlow Semi Condensed"/>
                <a:sym typeface="Barlow Semi Condensed"/>
              </a:defRPr>
            </a:lvl6pPr>
            <a:lvl7pPr lvl="6" rtl="0" algn="ctr">
              <a:spcBef>
                <a:spcPts val="1200"/>
              </a:spcBef>
              <a:spcAft>
                <a:spcPts val="0"/>
              </a:spcAft>
              <a:buNone/>
              <a:defRPr sz="1600">
                <a:solidFill>
                  <a:schemeClr val="dk2"/>
                </a:solidFill>
                <a:latin typeface="Barlow Semi Condensed"/>
                <a:ea typeface="Barlow Semi Condensed"/>
                <a:cs typeface="Barlow Semi Condensed"/>
                <a:sym typeface="Barlow Semi Condensed"/>
              </a:defRPr>
            </a:lvl7pPr>
            <a:lvl8pPr lvl="7" rtl="0" algn="ctr">
              <a:spcBef>
                <a:spcPts val="1200"/>
              </a:spcBef>
              <a:spcAft>
                <a:spcPts val="0"/>
              </a:spcAft>
              <a:buNone/>
              <a:defRPr sz="1600">
                <a:solidFill>
                  <a:schemeClr val="dk2"/>
                </a:solidFill>
                <a:latin typeface="Barlow Semi Condensed"/>
                <a:ea typeface="Barlow Semi Condensed"/>
                <a:cs typeface="Barlow Semi Condensed"/>
                <a:sym typeface="Barlow Semi Condensed"/>
              </a:defRPr>
            </a:lvl8pPr>
            <a:lvl9pPr lvl="8" rtl="0" algn="ctr">
              <a:spcBef>
                <a:spcPts val="1200"/>
              </a:spcBef>
              <a:spcAft>
                <a:spcPts val="1200"/>
              </a:spcAft>
              <a:buNone/>
              <a:defRPr sz="1600">
                <a:solidFill>
                  <a:schemeClr val="dk2"/>
                </a:solidFill>
                <a:latin typeface="Barlow Semi Condensed"/>
                <a:ea typeface="Barlow Semi Condensed"/>
                <a:cs typeface="Barlow Semi Condensed"/>
                <a:sym typeface="Barlow Semi Condensed"/>
              </a:defRPr>
            </a:lvl9pPr>
          </a:lstStyle>
          <a:p/>
        </p:txBody>
      </p:sp>
      <p:sp>
        <p:nvSpPr>
          <p:cNvPr id="280" name="Google Shape;280;p18"/>
          <p:cNvSpPr txBox="1"/>
          <p:nvPr>
            <p:ph idx="6" type="subTitle"/>
          </p:nvPr>
        </p:nvSpPr>
        <p:spPr>
          <a:xfrm>
            <a:off x="6355080" y="2825496"/>
            <a:ext cx="1764900" cy="1079100"/>
          </a:xfrm>
          <a:prstGeom prst="rect">
            <a:avLst/>
          </a:prstGeom>
        </p:spPr>
        <p:txBody>
          <a:bodyPr anchorCtr="0" anchor="t" bIns="91425" lIns="91425" spcFirstLastPara="1" rIns="91425" wrap="square" tIns="91425">
            <a:normAutofit/>
          </a:bodyPr>
          <a:lstStyle>
            <a:lvl1pPr lvl="0"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lgn="ctr">
              <a:spcBef>
                <a:spcPts val="1200"/>
              </a:spcBef>
              <a:spcAft>
                <a:spcPts val="0"/>
              </a:spcAft>
              <a:buNone/>
              <a:defRPr sz="1600">
                <a:solidFill>
                  <a:schemeClr val="dk2"/>
                </a:solidFill>
                <a:latin typeface="Barlow Semi Condensed"/>
                <a:ea typeface="Barlow Semi Condensed"/>
                <a:cs typeface="Barlow Semi Condensed"/>
                <a:sym typeface="Barlow Semi Condensed"/>
              </a:defRPr>
            </a:lvl2pPr>
            <a:lvl3pPr lvl="2" rtl="0" algn="ctr">
              <a:spcBef>
                <a:spcPts val="1200"/>
              </a:spcBef>
              <a:spcAft>
                <a:spcPts val="0"/>
              </a:spcAft>
              <a:buNone/>
              <a:defRPr sz="1600">
                <a:solidFill>
                  <a:schemeClr val="dk2"/>
                </a:solidFill>
                <a:latin typeface="Barlow Semi Condensed"/>
                <a:ea typeface="Barlow Semi Condensed"/>
                <a:cs typeface="Barlow Semi Condensed"/>
                <a:sym typeface="Barlow Semi Condensed"/>
              </a:defRPr>
            </a:lvl3pPr>
            <a:lvl4pPr lvl="3" rtl="0" algn="ctr">
              <a:spcBef>
                <a:spcPts val="1200"/>
              </a:spcBef>
              <a:spcAft>
                <a:spcPts val="0"/>
              </a:spcAft>
              <a:buNone/>
              <a:defRPr sz="1600">
                <a:solidFill>
                  <a:schemeClr val="dk2"/>
                </a:solidFill>
                <a:latin typeface="Barlow Semi Condensed"/>
                <a:ea typeface="Barlow Semi Condensed"/>
                <a:cs typeface="Barlow Semi Condensed"/>
                <a:sym typeface="Barlow Semi Condensed"/>
              </a:defRPr>
            </a:lvl4pPr>
            <a:lvl5pPr lvl="4" rtl="0" algn="ctr">
              <a:spcBef>
                <a:spcPts val="1200"/>
              </a:spcBef>
              <a:spcAft>
                <a:spcPts val="0"/>
              </a:spcAft>
              <a:buNone/>
              <a:defRPr sz="1600">
                <a:solidFill>
                  <a:schemeClr val="dk2"/>
                </a:solidFill>
                <a:latin typeface="Barlow Semi Condensed"/>
                <a:ea typeface="Barlow Semi Condensed"/>
                <a:cs typeface="Barlow Semi Condensed"/>
                <a:sym typeface="Barlow Semi Condensed"/>
              </a:defRPr>
            </a:lvl5pPr>
            <a:lvl6pPr lvl="5" rtl="0" algn="ctr">
              <a:spcBef>
                <a:spcPts val="1200"/>
              </a:spcBef>
              <a:spcAft>
                <a:spcPts val="0"/>
              </a:spcAft>
              <a:buNone/>
              <a:defRPr sz="1600">
                <a:solidFill>
                  <a:schemeClr val="dk2"/>
                </a:solidFill>
                <a:latin typeface="Barlow Semi Condensed"/>
                <a:ea typeface="Barlow Semi Condensed"/>
                <a:cs typeface="Barlow Semi Condensed"/>
                <a:sym typeface="Barlow Semi Condensed"/>
              </a:defRPr>
            </a:lvl6pPr>
            <a:lvl7pPr lvl="6" rtl="0" algn="ctr">
              <a:spcBef>
                <a:spcPts val="1200"/>
              </a:spcBef>
              <a:spcAft>
                <a:spcPts val="0"/>
              </a:spcAft>
              <a:buNone/>
              <a:defRPr sz="1600">
                <a:solidFill>
                  <a:schemeClr val="dk2"/>
                </a:solidFill>
                <a:latin typeface="Barlow Semi Condensed"/>
                <a:ea typeface="Barlow Semi Condensed"/>
                <a:cs typeface="Barlow Semi Condensed"/>
                <a:sym typeface="Barlow Semi Condensed"/>
              </a:defRPr>
            </a:lvl7pPr>
            <a:lvl8pPr lvl="7" rtl="0" algn="ctr">
              <a:spcBef>
                <a:spcPts val="1200"/>
              </a:spcBef>
              <a:spcAft>
                <a:spcPts val="0"/>
              </a:spcAft>
              <a:buNone/>
              <a:defRPr sz="1600">
                <a:solidFill>
                  <a:schemeClr val="dk2"/>
                </a:solidFill>
                <a:latin typeface="Barlow Semi Condensed"/>
                <a:ea typeface="Barlow Semi Condensed"/>
                <a:cs typeface="Barlow Semi Condensed"/>
                <a:sym typeface="Barlow Semi Condensed"/>
              </a:defRPr>
            </a:lvl8pPr>
            <a:lvl9pPr lvl="8" rtl="0" algn="ctr">
              <a:spcBef>
                <a:spcPts val="1200"/>
              </a:spcBef>
              <a:spcAft>
                <a:spcPts val="1200"/>
              </a:spcAft>
              <a:buNone/>
              <a:defRPr sz="1600">
                <a:solidFill>
                  <a:schemeClr val="dk2"/>
                </a:solidFill>
                <a:latin typeface="Barlow Semi Condensed"/>
                <a:ea typeface="Barlow Semi Condensed"/>
                <a:cs typeface="Barlow Semi Condensed"/>
                <a:sym typeface="Barlow Semi Condensed"/>
              </a:defRPr>
            </a:lvl9pPr>
          </a:lstStyle>
          <a:p/>
        </p:txBody>
      </p:sp>
      <p:grpSp>
        <p:nvGrpSpPr>
          <p:cNvPr id="281" name="Google Shape;281;p18"/>
          <p:cNvGrpSpPr/>
          <p:nvPr/>
        </p:nvGrpSpPr>
        <p:grpSpPr>
          <a:xfrm>
            <a:off x="261711" y="-1158"/>
            <a:ext cx="8550326" cy="3981600"/>
            <a:chOff x="261711" y="-1158"/>
            <a:chExt cx="8550326" cy="3981600"/>
          </a:xfrm>
        </p:grpSpPr>
        <p:cxnSp>
          <p:nvCxnSpPr>
            <p:cNvPr id="282" name="Google Shape;282;p18"/>
            <p:cNvCxnSpPr/>
            <p:nvPr/>
          </p:nvCxnSpPr>
          <p:spPr>
            <a:xfrm>
              <a:off x="515925" y="-1158"/>
              <a:ext cx="0" cy="3981600"/>
            </a:xfrm>
            <a:prstGeom prst="straightConnector1">
              <a:avLst/>
            </a:prstGeom>
            <a:noFill/>
            <a:ln cap="flat" cmpd="sng" w="9525">
              <a:solidFill>
                <a:schemeClr val="dk1"/>
              </a:solidFill>
              <a:prstDash val="solid"/>
              <a:round/>
              <a:headEnd len="med" w="med" type="none"/>
              <a:tailEnd len="med" w="med" type="none"/>
            </a:ln>
          </p:spPr>
        </p:cxnSp>
        <p:cxnSp>
          <p:nvCxnSpPr>
            <p:cNvPr id="283" name="Google Shape;283;p18"/>
            <p:cNvCxnSpPr/>
            <p:nvPr/>
          </p:nvCxnSpPr>
          <p:spPr>
            <a:xfrm>
              <a:off x="8666025" y="-1158"/>
              <a:ext cx="0" cy="1902000"/>
            </a:xfrm>
            <a:prstGeom prst="straightConnector1">
              <a:avLst/>
            </a:prstGeom>
            <a:noFill/>
            <a:ln cap="flat" cmpd="sng" w="9525">
              <a:solidFill>
                <a:schemeClr val="dk1"/>
              </a:solidFill>
              <a:prstDash val="solid"/>
              <a:round/>
              <a:headEnd len="med" w="med" type="none"/>
              <a:tailEnd len="med" w="med" type="none"/>
            </a:ln>
          </p:spPr>
        </p:cxnSp>
        <p:grpSp>
          <p:nvGrpSpPr>
            <p:cNvPr id="284" name="Google Shape;284;p18"/>
            <p:cNvGrpSpPr/>
            <p:nvPr/>
          </p:nvGrpSpPr>
          <p:grpSpPr>
            <a:xfrm rot="10800000">
              <a:off x="343275" y="3300779"/>
              <a:ext cx="344736" cy="345385"/>
              <a:chOff x="7353050" y="316275"/>
              <a:chExt cx="292025" cy="292575"/>
            </a:xfrm>
          </p:grpSpPr>
          <p:sp>
            <p:nvSpPr>
              <p:cNvPr id="285" name="Google Shape;285;p18"/>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8"/>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8"/>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8"/>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9" name="Google Shape;289;p18"/>
            <p:cNvGrpSpPr/>
            <p:nvPr/>
          </p:nvGrpSpPr>
          <p:grpSpPr>
            <a:xfrm rot="10800000">
              <a:off x="8520013" y="714742"/>
              <a:ext cx="292025" cy="292575"/>
              <a:chOff x="7353050" y="316275"/>
              <a:chExt cx="292025" cy="292575"/>
            </a:xfrm>
          </p:grpSpPr>
          <p:sp>
            <p:nvSpPr>
              <p:cNvPr id="290" name="Google Shape;290;p18"/>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8"/>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8"/>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8"/>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4" name="Google Shape;294;p18"/>
            <p:cNvGrpSpPr/>
            <p:nvPr/>
          </p:nvGrpSpPr>
          <p:grpSpPr>
            <a:xfrm rot="10800000">
              <a:off x="261711" y="465077"/>
              <a:ext cx="507562" cy="507984"/>
              <a:chOff x="8064275" y="887850"/>
              <a:chExt cx="581800" cy="582350"/>
            </a:xfrm>
          </p:grpSpPr>
          <p:sp>
            <p:nvSpPr>
              <p:cNvPr id="295" name="Google Shape;295;p18"/>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8"/>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8"/>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8"/>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8"/>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8"/>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01" name="Google Shape;301;p18"/>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umns of text">
  <p:cSld name="CUSTOM_2">
    <p:spTree>
      <p:nvGrpSpPr>
        <p:cNvPr id="302" name="Shape 302"/>
        <p:cNvGrpSpPr/>
        <p:nvPr/>
      </p:nvGrpSpPr>
      <p:grpSpPr>
        <a:xfrm>
          <a:off x="0" y="0"/>
          <a:ext cx="0" cy="0"/>
          <a:chOff x="0" y="0"/>
          <a:chExt cx="0" cy="0"/>
        </a:xfrm>
      </p:grpSpPr>
      <p:sp>
        <p:nvSpPr>
          <p:cNvPr id="303" name="Google Shape;303;p19"/>
          <p:cNvSpPr txBox="1"/>
          <p:nvPr>
            <p:ph type="title"/>
          </p:nvPr>
        </p:nvSpPr>
        <p:spPr>
          <a:xfrm>
            <a:off x="1568775" y="442350"/>
            <a:ext cx="6006300" cy="595800"/>
          </a:xfrm>
          <a:prstGeom prst="rect">
            <a:avLst/>
          </a:prstGeom>
        </p:spPr>
        <p:txBody>
          <a:bodyPr anchorCtr="0" anchor="t" bIns="91425" lIns="91425" spcFirstLastPara="1" rIns="91425" wrap="square" tIns="91425">
            <a:normAutofit/>
          </a:bodyPr>
          <a:lstStyle>
            <a:lvl1pPr lvl="0" rtl="0" algn="ctr">
              <a:spcBef>
                <a:spcPts val="0"/>
              </a:spcBef>
              <a:spcAft>
                <a:spcPts val="0"/>
              </a:spcAft>
              <a:buSzPts val="28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304" name="Google Shape;304;p19"/>
          <p:cNvSpPr txBox="1"/>
          <p:nvPr>
            <p:ph idx="1" type="subTitle"/>
          </p:nvPr>
        </p:nvSpPr>
        <p:spPr>
          <a:xfrm>
            <a:off x="1709928" y="1545336"/>
            <a:ext cx="1945200" cy="375000"/>
          </a:xfrm>
          <a:prstGeom prst="rect">
            <a:avLst/>
          </a:prstGeom>
        </p:spPr>
        <p:txBody>
          <a:bodyPr anchorCtr="0" anchor="t" bIns="91425" lIns="91425" spcFirstLastPara="1" rIns="91425" wrap="square" tIns="91425">
            <a:normAutofit/>
          </a:bodyPr>
          <a:lstStyle>
            <a:lvl1pPr lvl="0"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1pPr>
            <a:lvl2pPr lvl="1" rtl="0">
              <a:spcBef>
                <a:spcPts val="120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2pPr>
            <a:lvl3pPr lvl="2" rtl="0">
              <a:spcBef>
                <a:spcPts val="120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3pPr>
            <a:lvl4pPr lvl="3" rtl="0">
              <a:spcBef>
                <a:spcPts val="120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4pPr>
            <a:lvl5pPr lvl="4" rtl="0">
              <a:spcBef>
                <a:spcPts val="120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5pPr>
            <a:lvl6pPr lvl="5" rtl="0">
              <a:spcBef>
                <a:spcPts val="120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6pPr>
            <a:lvl7pPr lvl="6" rtl="0">
              <a:spcBef>
                <a:spcPts val="120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7pPr>
            <a:lvl8pPr lvl="7" rtl="0">
              <a:spcBef>
                <a:spcPts val="120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8pPr>
            <a:lvl9pPr lvl="8" rtl="0">
              <a:spcBef>
                <a:spcPts val="1200"/>
              </a:spcBef>
              <a:spcAft>
                <a:spcPts val="1200"/>
              </a:spcAft>
              <a:buNone/>
              <a:defRPr sz="1400">
                <a:solidFill>
                  <a:schemeClr val="accent1"/>
                </a:solidFill>
                <a:latin typeface="Barlow Semi Condensed Medium"/>
                <a:ea typeface="Barlow Semi Condensed Medium"/>
                <a:cs typeface="Barlow Semi Condensed Medium"/>
                <a:sym typeface="Barlow Semi Condensed Medium"/>
              </a:defRPr>
            </a:lvl9pPr>
          </a:lstStyle>
          <a:p/>
        </p:txBody>
      </p:sp>
      <p:sp>
        <p:nvSpPr>
          <p:cNvPr id="305" name="Google Shape;305;p19"/>
          <p:cNvSpPr txBox="1"/>
          <p:nvPr>
            <p:ph idx="2" type="subTitle"/>
          </p:nvPr>
        </p:nvSpPr>
        <p:spPr>
          <a:xfrm>
            <a:off x="1709928" y="1938528"/>
            <a:ext cx="1945200" cy="759000"/>
          </a:xfrm>
          <a:prstGeom prst="rect">
            <a:avLst/>
          </a:prstGeom>
        </p:spPr>
        <p:txBody>
          <a:bodyPr anchorCtr="0" anchor="t" bIns="91425" lIns="91425" spcFirstLastPara="1" rIns="91425" wrap="square" tIns="91425">
            <a:normAutofit/>
          </a:bodyPr>
          <a:lstStyle>
            <a:lvl1pPr lvl="0" rtl="0">
              <a:spcBef>
                <a:spcPts val="0"/>
              </a:spcBef>
              <a:spcAft>
                <a:spcPts val="0"/>
              </a:spcAft>
              <a:buNone/>
              <a:defRPr sz="1200">
                <a:solidFill>
                  <a:schemeClr val="dk2"/>
                </a:solidFill>
                <a:latin typeface="Barlow Semi Condensed"/>
                <a:ea typeface="Barlow Semi Condensed"/>
                <a:cs typeface="Barlow Semi Condensed"/>
                <a:sym typeface="Barlow Semi Condensed"/>
              </a:defRPr>
            </a:lvl1pPr>
            <a:lvl2pPr lvl="1" rtl="0">
              <a:spcBef>
                <a:spcPts val="1200"/>
              </a:spcBef>
              <a:spcAft>
                <a:spcPts val="0"/>
              </a:spcAft>
              <a:buNone/>
              <a:defRPr sz="1200">
                <a:solidFill>
                  <a:schemeClr val="dk2"/>
                </a:solidFill>
                <a:latin typeface="Barlow Semi Condensed"/>
                <a:ea typeface="Barlow Semi Condensed"/>
                <a:cs typeface="Barlow Semi Condensed"/>
                <a:sym typeface="Barlow Semi Condensed"/>
              </a:defRPr>
            </a:lvl2pPr>
            <a:lvl3pPr lvl="2" rtl="0">
              <a:spcBef>
                <a:spcPts val="1200"/>
              </a:spcBef>
              <a:spcAft>
                <a:spcPts val="0"/>
              </a:spcAft>
              <a:buNone/>
              <a:defRPr sz="1200">
                <a:solidFill>
                  <a:schemeClr val="dk2"/>
                </a:solidFill>
                <a:latin typeface="Barlow Semi Condensed"/>
                <a:ea typeface="Barlow Semi Condensed"/>
                <a:cs typeface="Barlow Semi Condensed"/>
                <a:sym typeface="Barlow Semi Condensed"/>
              </a:defRPr>
            </a:lvl3pPr>
            <a:lvl4pPr lvl="3" rtl="0">
              <a:spcBef>
                <a:spcPts val="1200"/>
              </a:spcBef>
              <a:spcAft>
                <a:spcPts val="0"/>
              </a:spcAft>
              <a:buNone/>
              <a:defRPr sz="1200">
                <a:solidFill>
                  <a:schemeClr val="dk2"/>
                </a:solidFill>
                <a:latin typeface="Barlow Semi Condensed"/>
                <a:ea typeface="Barlow Semi Condensed"/>
                <a:cs typeface="Barlow Semi Condensed"/>
                <a:sym typeface="Barlow Semi Condensed"/>
              </a:defRPr>
            </a:lvl4pPr>
            <a:lvl5pPr lvl="4" rtl="0">
              <a:spcBef>
                <a:spcPts val="1200"/>
              </a:spcBef>
              <a:spcAft>
                <a:spcPts val="0"/>
              </a:spcAft>
              <a:buNone/>
              <a:defRPr sz="1200">
                <a:solidFill>
                  <a:schemeClr val="dk2"/>
                </a:solidFill>
                <a:latin typeface="Barlow Semi Condensed"/>
                <a:ea typeface="Barlow Semi Condensed"/>
                <a:cs typeface="Barlow Semi Condensed"/>
                <a:sym typeface="Barlow Semi Condensed"/>
              </a:defRPr>
            </a:lvl5pPr>
            <a:lvl6pPr lvl="5" rtl="0">
              <a:spcBef>
                <a:spcPts val="1200"/>
              </a:spcBef>
              <a:spcAft>
                <a:spcPts val="0"/>
              </a:spcAft>
              <a:buNone/>
              <a:defRPr sz="1200">
                <a:solidFill>
                  <a:schemeClr val="dk2"/>
                </a:solidFill>
                <a:latin typeface="Barlow Semi Condensed"/>
                <a:ea typeface="Barlow Semi Condensed"/>
                <a:cs typeface="Barlow Semi Condensed"/>
                <a:sym typeface="Barlow Semi Condensed"/>
              </a:defRPr>
            </a:lvl6pPr>
            <a:lvl7pPr lvl="6" rtl="0">
              <a:spcBef>
                <a:spcPts val="1200"/>
              </a:spcBef>
              <a:spcAft>
                <a:spcPts val="0"/>
              </a:spcAft>
              <a:buNone/>
              <a:defRPr sz="1200">
                <a:solidFill>
                  <a:schemeClr val="dk2"/>
                </a:solidFill>
                <a:latin typeface="Barlow Semi Condensed"/>
                <a:ea typeface="Barlow Semi Condensed"/>
                <a:cs typeface="Barlow Semi Condensed"/>
                <a:sym typeface="Barlow Semi Condensed"/>
              </a:defRPr>
            </a:lvl7pPr>
            <a:lvl8pPr lvl="7" rtl="0">
              <a:spcBef>
                <a:spcPts val="1200"/>
              </a:spcBef>
              <a:spcAft>
                <a:spcPts val="0"/>
              </a:spcAft>
              <a:buNone/>
              <a:defRPr sz="1200">
                <a:solidFill>
                  <a:schemeClr val="dk2"/>
                </a:solidFill>
                <a:latin typeface="Barlow Semi Condensed"/>
                <a:ea typeface="Barlow Semi Condensed"/>
                <a:cs typeface="Barlow Semi Condensed"/>
                <a:sym typeface="Barlow Semi Condensed"/>
              </a:defRPr>
            </a:lvl8pPr>
            <a:lvl9pPr lvl="8" rtl="0">
              <a:spcBef>
                <a:spcPts val="1200"/>
              </a:spcBef>
              <a:spcAft>
                <a:spcPts val="1200"/>
              </a:spcAft>
              <a:buNone/>
              <a:defRPr sz="1200">
                <a:solidFill>
                  <a:schemeClr val="dk2"/>
                </a:solidFill>
                <a:latin typeface="Barlow Semi Condensed"/>
                <a:ea typeface="Barlow Semi Condensed"/>
                <a:cs typeface="Barlow Semi Condensed"/>
                <a:sym typeface="Barlow Semi Condensed"/>
              </a:defRPr>
            </a:lvl9pPr>
          </a:lstStyle>
          <a:p/>
        </p:txBody>
      </p:sp>
      <p:sp>
        <p:nvSpPr>
          <p:cNvPr id="306" name="Google Shape;306;p19"/>
          <p:cNvSpPr txBox="1"/>
          <p:nvPr>
            <p:ph idx="3" type="subTitle"/>
          </p:nvPr>
        </p:nvSpPr>
        <p:spPr>
          <a:xfrm>
            <a:off x="5468112" y="1545336"/>
            <a:ext cx="1947600" cy="375000"/>
          </a:xfrm>
          <a:prstGeom prst="rect">
            <a:avLst/>
          </a:prstGeom>
        </p:spPr>
        <p:txBody>
          <a:bodyPr anchorCtr="0" anchor="t" bIns="91425" lIns="91425" spcFirstLastPara="1" rIns="91425" wrap="square" tIns="91425">
            <a:normAutofit/>
          </a:bodyPr>
          <a:lstStyle>
            <a:lvl1pPr lvl="0"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1pPr>
            <a:lvl2pPr lvl="1" rtl="0">
              <a:spcBef>
                <a:spcPts val="120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2pPr>
            <a:lvl3pPr lvl="2" rtl="0">
              <a:spcBef>
                <a:spcPts val="120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3pPr>
            <a:lvl4pPr lvl="3" rtl="0">
              <a:spcBef>
                <a:spcPts val="120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4pPr>
            <a:lvl5pPr lvl="4" rtl="0">
              <a:spcBef>
                <a:spcPts val="120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5pPr>
            <a:lvl6pPr lvl="5" rtl="0">
              <a:spcBef>
                <a:spcPts val="120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6pPr>
            <a:lvl7pPr lvl="6" rtl="0">
              <a:spcBef>
                <a:spcPts val="120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7pPr>
            <a:lvl8pPr lvl="7" rtl="0">
              <a:spcBef>
                <a:spcPts val="120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8pPr>
            <a:lvl9pPr lvl="8" rtl="0">
              <a:spcBef>
                <a:spcPts val="1200"/>
              </a:spcBef>
              <a:spcAft>
                <a:spcPts val="1200"/>
              </a:spcAft>
              <a:buNone/>
              <a:defRPr sz="1400">
                <a:solidFill>
                  <a:schemeClr val="accent1"/>
                </a:solidFill>
                <a:latin typeface="Barlow Semi Condensed Medium"/>
                <a:ea typeface="Barlow Semi Condensed Medium"/>
                <a:cs typeface="Barlow Semi Condensed Medium"/>
                <a:sym typeface="Barlow Semi Condensed Medium"/>
              </a:defRPr>
            </a:lvl9pPr>
          </a:lstStyle>
          <a:p/>
        </p:txBody>
      </p:sp>
      <p:sp>
        <p:nvSpPr>
          <p:cNvPr id="307" name="Google Shape;307;p19"/>
          <p:cNvSpPr txBox="1"/>
          <p:nvPr>
            <p:ph idx="4" type="subTitle"/>
          </p:nvPr>
        </p:nvSpPr>
        <p:spPr>
          <a:xfrm>
            <a:off x="5468112" y="1938528"/>
            <a:ext cx="1947600" cy="759000"/>
          </a:xfrm>
          <a:prstGeom prst="rect">
            <a:avLst/>
          </a:prstGeom>
        </p:spPr>
        <p:txBody>
          <a:bodyPr anchorCtr="0" anchor="t" bIns="91425" lIns="91425" spcFirstLastPara="1" rIns="91425" wrap="square" tIns="91425">
            <a:normAutofit/>
          </a:bodyPr>
          <a:lstStyle>
            <a:lvl1pPr lvl="0" rtl="0">
              <a:spcBef>
                <a:spcPts val="0"/>
              </a:spcBef>
              <a:spcAft>
                <a:spcPts val="0"/>
              </a:spcAft>
              <a:buNone/>
              <a:defRPr sz="1200">
                <a:solidFill>
                  <a:schemeClr val="dk2"/>
                </a:solidFill>
                <a:latin typeface="Barlow Semi Condensed"/>
                <a:ea typeface="Barlow Semi Condensed"/>
                <a:cs typeface="Barlow Semi Condensed"/>
                <a:sym typeface="Barlow Semi Condensed"/>
              </a:defRPr>
            </a:lvl1pPr>
            <a:lvl2pPr lvl="1" rtl="0">
              <a:spcBef>
                <a:spcPts val="1200"/>
              </a:spcBef>
              <a:spcAft>
                <a:spcPts val="0"/>
              </a:spcAft>
              <a:buNone/>
              <a:defRPr sz="1200">
                <a:solidFill>
                  <a:schemeClr val="dk2"/>
                </a:solidFill>
                <a:latin typeface="Barlow Semi Condensed"/>
                <a:ea typeface="Barlow Semi Condensed"/>
                <a:cs typeface="Barlow Semi Condensed"/>
                <a:sym typeface="Barlow Semi Condensed"/>
              </a:defRPr>
            </a:lvl2pPr>
            <a:lvl3pPr lvl="2" rtl="0">
              <a:spcBef>
                <a:spcPts val="1200"/>
              </a:spcBef>
              <a:spcAft>
                <a:spcPts val="0"/>
              </a:spcAft>
              <a:buNone/>
              <a:defRPr sz="1200">
                <a:solidFill>
                  <a:schemeClr val="dk2"/>
                </a:solidFill>
                <a:latin typeface="Barlow Semi Condensed"/>
                <a:ea typeface="Barlow Semi Condensed"/>
                <a:cs typeface="Barlow Semi Condensed"/>
                <a:sym typeface="Barlow Semi Condensed"/>
              </a:defRPr>
            </a:lvl3pPr>
            <a:lvl4pPr lvl="3" rtl="0">
              <a:spcBef>
                <a:spcPts val="1200"/>
              </a:spcBef>
              <a:spcAft>
                <a:spcPts val="0"/>
              </a:spcAft>
              <a:buNone/>
              <a:defRPr sz="1200">
                <a:solidFill>
                  <a:schemeClr val="dk2"/>
                </a:solidFill>
                <a:latin typeface="Barlow Semi Condensed"/>
                <a:ea typeface="Barlow Semi Condensed"/>
                <a:cs typeface="Barlow Semi Condensed"/>
                <a:sym typeface="Barlow Semi Condensed"/>
              </a:defRPr>
            </a:lvl4pPr>
            <a:lvl5pPr lvl="4" rtl="0">
              <a:spcBef>
                <a:spcPts val="1200"/>
              </a:spcBef>
              <a:spcAft>
                <a:spcPts val="0"/>
              </a:spcAft>
              <a:buNone/>
              <a:defRPr sz="1200">
                <a:solidFill>
                  <a:schemeClr val="dk2"/>
                </a:solidFill>
                <a:latin typeface="Barlow Semi Condensed"/>
                <a:ea typeface="Barlow Semi Condensed"/>
                <a:cs typeface="Barlow Semi Condensed"/>
                <a:sym typeface="Barlow Semi Condensed"/>
              </a:defRPr>
            </a:lvl5pPr>
            <a:lvl6pPr lvl="5" rtl="0">
              <a:spcBef>
                <a:spcPts val="1200"/>
              </a:spcBef>
              <a:spcAft>
                <a:spcPts val="0"/>
              </a:spcAft>
              <a:buNone/>
              <a:defRPr sz="1200">
                <a:solidFill>
                  <a:schemeClr val="dk2"/>
                </a:solidFill>
                <a:latin typeface="Barlow Semi Condensed"/>
                <a:ea typeface="Barlow Semi Condensed"/>
                <a:cs typeface="Barlow Semi Condensed"/>
                <a:sym typeface="Barlow Semi Condensed"/>
              </a:defRPr>
            </a:lvl6pPr>
            <a:lvl7pPr lvl="6" rtl="0">
              <a:spcBef>
                <a:spcPts val="1200"/>
              </a:spcBef>
              <a:spcAft>
                <a:spcPts val="0"/>
              </a:spcAft>
              <a:buNone/>
              <a:defRPr sz="1200">
                <a:solidFill>
                  <a:schemeClr val="dk2"/>
                </a:solidFill>
                <a:latin typeface="Barlow Semi Condensed"/>
                <a:ea typeface="Barlow Semi Condensed"/>
                <a:cs typeface="Barlow Semi Condensed"/>
                <a:sym typeface="Barlow Semi Condensed"/>
              </a:defRPr>
            </a:lvl7pPr>
            <a:lvl8pPr lvl="7" rtl="0">
              <a:spcBef>
                <a:spcPts val="1200"/>
              </a:spcBef>
              <a:spcAft>
                <a:spcPts val="0"/>
              </a:spcAft>
              <a:buNone/>
              <a:defRPr sz="1200">
                <a:solidFill>
                  <a:schemeClr val="dk2"/>
                </a:solidFill>
                <a:latin typeface="Barlow Semi Condensed"/>
                <a:ea typeface="Barlow Semi Condensed"/>
                <a:cs typeface="Barlow Semi Condensed"/>
                <a:sym typeface="Barlow Semi Condensed"/>
              </a:defRPr>
            </a:lvl8pPr>
            <a:lvl9pPr lvl="8" rtl="0">
              <a:spcBef>
                <a:spcPts val="1200"/>
              </a:spcBef>
              <a:spcAft>
                <a:spcPts val="1200"/>
              </a:spcAft>
              <a:buNone/>
              <a:defRPr sz="1200">
                <a:solidFill>
                  <a:schemeClr val="dk2"/>
                </a:solidFill>
                <a:latin typeface="Barlow Semi Condensed"/>
                <a:ea typeface="Barlow Semi Condensed"/>
                <a:cs typeface="Barlow Semi Condensed"/>
                <a:sym typeface="Barlow Semi Condensed"/>
              </a:defRPr>
            </a:lvl9pPr>
          </a:lstStyle>
          <a:p/>
        </p:txBody>
      </p:sp>
      <p:sp>
        <p:nvSpPr>
          <p:cNvPr id="308" name="Google Shape;308;p19"/>
          <p:cNvSpPr txBox="1"/>
          <p:nvPr>
            <p:ph idx="5" type="subTitle"/>
          </p:nvPr>
        </p:nvSpPr>
        <p:spPr>
          <a:xfrm>
            <a:off x="2825496" y="3200400"/>
            <a:ext cx="1945200" cy="375000"/>
          </a:xfrm>
          <a:prstGeom prst="rect">
            <a:avLst/>
          </a:prstGeom>
        </p:spPr>
        <p:txBody>
          <a:bodyPr anchorCtr="0" anchor="t" bIns="91425" lIns="91425" spcFirstLastPara="1" rIns="91425" wrap="square" tIns="91425">
            <a:normAutofit/>
          </a:bodyPr>
          <a:lstStyle>
            <a:lvl1pPr lvl="0"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1pPr>
            <a:lvl2pPr lvl="1" rtl="0">
              <a:spcBef>
                <a:spcPts val="120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2pPr>
            <a:lvl3pPr lvl="2" rtl="0">
              <a:spcBef>
                <a:spcPts val="120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3pPr>
            <a:lvl4pPr lvl="3" rtl="0">
              <a:spcBef>
                <a:spcPts val="120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4pPr>
            <a:lvl5pPr lvl="4" rtl="0">
              <a:spcBef>
                <a:spcPts val="120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5pPr>
            <a:lvl6pPr lvl="5" rtl="0">
              <a:spcBef>
                <a:spcPts val="120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6pPr>
            <a:lvl7pPr lvl="6" rtl="0">
              <a:spcBef>
                <a:spcPts val="120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7pPr>
            <a:lvl8pPr lvl="7" rtl="0">
              <a:spcBef>
                <a:spcPts val="120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8pPr>
            <a:lvl9pPr lvl="8" rtl="0">
              <a:spcBef>
                <a:spcPts val="1200"/>
              </a:spcBef>
              <a:spcAft>
                <a:spcPts val="1200"/>
              </a:spcAft>
              <a:buNone/>
              <a:defRPr sz="1400">
                <a:solidFill>
                  <a:schemeClr val="accent1"/>
                </a:solidFill>
                <a:latin typeface="Barlow Semi Condensed Medium"/>
                <a:ea typeface="Barlow Semi Condensed Medium"/>
                <a:cs typeface="Barlow Semi Condensed Medium"/>
                <a:sym typeface="Barlow Semi Condensed Medium"/>
              </a:defRPr>
            </a:lvl9pPr>
          </a:lstStyle>
          <a:p/>
        </p:txBody>
      </p:sp>
      <p:sp>
        <p:nvSpPr>
          <p:cNvPr id="309" name="Google Shape;309;p19"/>
          <p:cNvSpPr txBox="1"/>
          <p:nvPr>
            <p:ph idx="6" type="subTitle"/>
          </p:nvPr>
        </p:nvSpPr>
        <p:spPr>
          <a:xfrm>
            <a:off x="2825496" y="3593592"/>
            <a:ext cx="1945200" cy="759000"/>
          </a:xfrm>
          <a:prstGeom prst="rect">
            <a:avLst/>
          </a:prstGeom>
        </p:spPr>
        <p:txBody>
          <a:bodyPr anchorCtr="0" anchor="t" bIns="91425" lIns="91425" spcFirstLastPara="1" rIns="91425" wrap="square" tIns="91425">
            <a:normAutofit/>
          </a:bodyPr>
          <a:lstStyle>
            <a:lvl1pPr lvl="0" rtl="0">
              <a:spcBef>
                <a:spcPts val="0"/>
              </a:spcBef>
              <a:spcAft>
                <a:spcPts val="0"/>
              </a:spcAft>
              <a:buNone/>
              <a:defRPr sz="1200">
                <a:solidFill>
                  <a:schemeClr val="dk2"/>
                </a:solidFill>
                <a:latin typeface="Barlow Semi Condensed"/>
                <a:ea typeface="Barlow Semi Condensed"/>
                <a:cs typeface="Barlow Semi Condensed"/>
                <a:sym typeface="Barlow Semi Condensed"/>
              </a:defRPr>
            </a:lvl1pPr>
            <a:lvl2pPr lvl="1" rtl="0">
              <a:spcBef>
                <a:spcPts val="1200"/>
              </a:spcBef>
              <a:spcAft>
                <a:spcPts val="0"/>
              </a:spcAft>
              <a:buNone/>
              <a:defRPr sz="1200">
                <a:solidFill>
                  <a:schemeClr val="dk2"/>
                </a:solidFill>
                <a:latin typeface="Barlow Semi Condensed"/>
                <a:ea typeface="Barlow Semi Condensed"/>
                <a:cs typeface="Barlow Semi Condensed"/>
                <a:sym typeface="Barlow Semi Condensed"/>
              </a:defRPr>
            </a:lvl2pPr>
            <a:lvl3pPr lvl="2" rtl="0">
              <a:spcBef>
                <a:spcPts val="1200"/>
              </a:spcBef>
              <a:spcAft>
                <a:spcPts val="0"/>
              </a:spcAft>
              <a:buNone/>
              <a:defRPr sz="1200">
                <a:solidFill>
                  <a:schemeClr val="dk2"/>
                </a:solidFill>
                <a:latin typeface="Barlow Semi Condensed"/>
                <a:ea typeface="Barlow Semi Condensed"/>
                <a:cs typeface="Barlow Semi Condensed"/>
                <a:sym typeface="Barlow Semi Condensed"/>
              </a:defRPr>
            </a:lvl3pPr>
            <a:lvl4pPr lvl="3" rtl="0">
              <a:spcBef>
                <a:spcPts val="1200"/>
              </a:spcBef>
              <a:spcAft>
                <a:spcPts val="0"/>
              </a:spcAft>
              <a:buNone/>
              <a:defRPr sz="1200">
                <a:solidFill>
                  <a:schemeClr val="dk2"/>
                </a:solidFill>
                <a:latin typeface="Barlow Semi Condensed"/>
                <a:ea typeface="Barlow Semi Condensed"/>
                <a:cs typeface="Barlow Semi Condensed"/>
                <a:sym typeface="Barlow Semi Condensed"/>
              </a:defRPr>
            </a:lvl4pPr>
            <a:lvl5pPr lvl="4" rtl="0">
              <a:spcBef>
                <a:spcPts val="1200"/>
              </a:spcBef>
              <a:spcAft>
                <a:spcPts val="0"/>
              </a:spcAft>
              <a:buNone/>
              <a:defRPr sz="1200">
                <a:solidFill>
                  <a:schemeClr val="dk2"/>
                </a:solidFill>
                <a:latin typeface="Barlow Semi Condensed"/>
                <a:ea typeface="Barlow Semi Condensed"/>
                <a:cs typeface="Barlow Semi Condensed"/>
                <a:sym typeface="Barlow Semi Condensed"/>
              </a:defRPr>
            </a:lvl5pPr>
            <a:lvl6pPr lvl="5" rtl="0">
              <a:spcBef>
                <a:spcPts val="1200"/>
              </a:spcBef>
              <a:spcAft>
                <a:spcPts val="0"/>
              </a:spcAft>
              <a:buNone/>
              <a:defRPr sz="1200">
                <a:solidFill>
                  <a:schemeClr val="dk2"/>
                </a:solidFill>
                <a:latin typeface="Barlow Semi Condensed"/>
                <a:ea typeface="Barlow Semi Condensed"/>
                <a:cs typeface="Barlow Semi Condensed"/>
                <a:sym typeface="Barlow Semi Condensed"/>
              </a:defRPr>
            </a:lvl6pPr>
            <a:lvl7pPr lvl="6" rtl="0">
              <a:spcBef>
                <a:spcPts val="1200"/>
              </a:spcBef>
              <a:spcAft>
                <a:spcPts val="0"/>
              </a:spcAft>
              <a:buNone/>
              <a:defRPr sz="1200">
                <a:solidFill>
                  <a:schemeClr val="dk2"/>
                </a:solidFill>
                <a:latin typeface="Barlow Semi Condensed"/>
                <a:ea typeface="Barlow Semi Condensed"/>
                <a:cs typeface="Barlow Semi Condensed"/>
                <a:sym typeface="Barlow Semi Condensed"/>
              </a:defRPr>
            </a:lvl7pPr>
            <a:lvl8pPr lvl="7" rtl="0">
              <a:spcBef>
                <a:spcPts val="1200"/>
              </a:spcBef>
              <a:spcAft>
                <a:spcPts val="0"/>
              </a:spcAft>
              <a:buNone/>
              <a:defRPr sz="1200">
                <a:solidFill>
                  <a:schemeClr val="dk2"/>
                </a:solidFill>
                <a:latin typeface="Barlow Semi Condensed"/>
                <a:ea typeface="Barlow Semi Condensed"/>
                <a:cs typeface="Barlow Semi Condensed"/>
                <a:sym typeface="Barlow Semi Condensed"/>
              </a:defRPr>
            </a:lvl8pPr>
            <a:lvl9pPr lvl="8" rtl="0">
              <a:spcBef>
                <a:spcPts val="1200"/>
              </a:spcBef>
              <a:spcAft>
                <a:spcPts val="1200"/>
              </a:spcAft>
              <a:buNone/>
              <a:defRPr sz="1200">
                <a:solidFill>
                  <a:schemeClr val="dk2"/>
                </a:solidFill>
                <a:latin typeface="Barlow Semi Condensed"/>
                <a:ea typeface="Barlow Semi Condensed"/>
                <a:cs typeface="Barlow Semi Condensed"/>
                <a:sym typeface="Barlow Semi Condensed"/>
              </a:defRPr>
            </a:lvl9pPr>
          </a:lstStyle>
          <a:p/>
        </p:txBody>
      </p:sp>
      <p:sp>
        <p:nvSpPr>
          <p:cNvPr id="310" name="Google Shape;310;p19"/>
          <p:cNvSpPr txBox="1"/>
          <p:nvPr>
            <p:ph idx="7" type="subTitle"/>
          </p:nvPr>
        </p:nvSpPr>
        <p:spPr>
          <a:xfrm>
            <a:off x="6464808" y="3200400"/>
            <a:ext cx="1993500" cy="375000"/>
          </a:xfrm>
          <a:prstGeom prst="rect">
            <a:avLst/>
          </a:prstGeom>
        </p:spPr>
        <p:txBody>
          <a:bodyPr anchorCtr="0" anchor="t" bIns="91425" lIns="91425" spcFirstLastPara="1" rIns="91425" wrap="square" tIns="91425">
            <a:normAutofit/>
          </a:bodyPr>
          <a:lstStyle>
            <a:lvl1pPr lvl="0"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1pPr>
            <a:lvl2pPr lvl="1" rtl="0">
              <a:spcBef>
                <a:spcPts val="120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2pPr>
            <a:lvl3pPr lvl="2" rtl="0">
              <a:spcBef>
                <a:spcPts val="120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3pPr>
            <a:lvl4pPr lvl="3" rtl="0">
              <a:spcBef>
                <a:spcPts val="120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4pPr>
            <a:lvl5pPr lvl="4" rtl="0">
              <a:spcBef>
                <a:spcPts val="120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5pPr>
            <a:lvl6pPr lvl="5" rtl="0">
              <a:spcBef>
                <a:spcPts val="120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6pPr>
            <a:lvl7pPr lvl="6" rtl="0">
              <a:spcBef>
                <a:spcPts val="120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7pPr>
            <a:lvl8pPr lvl="7" rtl="0">
              <a:spcBef>
                <a:spcPts val="120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8pPr>
            <a:lvl9pPr lvl="8" rtl="0">
              <a:spcBef>
                <a:spcPts val="1200"/>
              </a:spcBef>
              <a:spcAft>
                <a:spcPts val="1200"/>
              </a:spcAft>
              <a:buNone/>
              <a:defRPr sz="1400">
                <a:solidFill>
                  <a:schemeClr val="accent1"/>
                </a:solidFill>
                <a:latin typeface="Barlow Semi Condensed Medium"/>
                <a:ea typeface="Barlow Semi Condensed Medium"/>
                <a:cs typeface="Barlow Semi Condensed Medium"/>
                <a:sym typeface="Barlow Semi Condensed Medium"/>
              </a:defRPr>
            </a:lvl9pPr>
          </a:lstStyle>
          <a:p/>
        </p:txBody>
      </p:sp>
      <p:sp>
        <p:nvSpPr>
          <p:cNvPr id="311" name="Google Shape;311;p19"/>
          <p:cNvSpPr txBox="1"/>
          <p:nvPr>
            <p:ph idx="8" type="subTitle"/>
          </p:nvPr>
        </p:nvSpPr>
        <p:spPr>
          <a:xfrm>
            <a:off x="6464808" y="3593592"/>
            <a:ext cx="1993500" cy="759000"/>
          </a:xfrm>
          <a:prstGeom prst="rect">
            <a:avLst/>
          </a:prstGeom>
        </p:spPr>
        <p:txBody>
          <a:bodyPr anchorCtr="0" anchor="t" bIns="91425" lIns="91425" spcFirstLastPara="1" rIns="91425" wrap="square" tIns="91425">
            <a:normAutofit/>
          </a:bodyPr>
          <a:lstStyle>
            <a:lvl1pPr lvl="0" rtl="0">
              <a:spcBef>
                <a:spcPts val="0"/>
              </a:spcBef>
              <a:spcAft>
                <a:spcPts val="0"/>
              </a:spcAft>
              <a:buNone/>
              <a:defRPr sz="1200">
                <a:solidFill>
                  <a:schemeClr val="dk2"/>
                </a:solidFill>
                <a:latin typeface="Barlow Semi Condensed"/>
                <a:ea typeface="Barlow Semi Condensed"/>
                <a:cs typeface="Barlow Semi Condensed"/>
                <a:sym typeface="Barlow Semi Condensed"/>
              </a:defRPr>
            </a:lvl1pPr>
            <a:lvl2pPr lvl="1" rtl="0">
              <a:spcBef>
                <a:spcPts val="1200"/>
              </a:spcBef>
              <a:spcAft>
                <a:spcPts val="0"/>
              </a:spcAft>
              <a:buNone/>
              <a:defRPr sz="1200">
                <a:solidFill>
                  <a:schemeClr val="dk2"/>
                </a:solidFill>
                <a:latin typeface="Barlow Semi Condensed"/>
                <a:ea typeface="Barlow Semi Condensed"/>
                <a:cs typeface="Barlow Semi Condensed"/>
                <a:sym typeface="Barlow Semi Condensed"/>
              </a:defRPr>
            </a:lvl2pPr>
            <a:lvl3pPr lvl="2" rtl="0">
              <a:spcBef>
                <a:spcPts val="1200"/>
              </a:spcBef>
              <a:spcAft>
                <a:spcPts val="0"/>
              </a:spcAft>
              <a:buNone/>
              <a:defRPr sz="1200">
                <a:solidFill>
                  <a:schemeClr val="dk2"/>
                </a:solidFill>
                <a:latin typeface="Barlow Semi Condensed"/>
                <a:ea typeface="Barlow Semi Condensed"/>
                <a:cs typeface="Barlow Semi Condensed"/>
                <a:sym typeface="Barlow Semi Condensed"/>
              </a:defRPr>
            </a:lvl3pPr>
            <a:lvl4pPr lvl="3" rtl="0">
              <a:spcBef>
                <a:spcPts val="1200"/>
              </a:spcBef>
              <a:spcAft>
                <a:spcPts val="0"/>
              </a:spcAft>
              <a:buNone/>
              <a:defRPr sz="1200">
                <a:solidFill>
                  <a:schemeClr val="dk2"/>
                </a:solidFill>
                <a:latin typeface="Barlow Semi Condensed"/>
                <a:ea typeface="Barlow Semi Condensed"/>
                <a:cs typeface="Barlow Semi Condensed"/>
                <a:sym typeface="Barlow Semi Condensed"/>
              </a:defRPr>
            </a:lvl4pPr>
            <a:lvl5pPr lvl="4" rtl="0">
              <a:spcBef>
                <a:spcPts val="1200"/>
              </a:spcBef>
              <a:spcAft>
                <a:spcPts val="0"/>
              </a:spcAft>
              <a:buNone/>
              <a:defRPr sz="1200">
                <a:solidFill>
                  <a:schemeClr val="dk2"/>
                </a:solidFill>
                <a:latin typeface="Barlow Semi Condensed"/>
                <a:ea typeface="Barlow Semi Condensed"/>
                <a:cs typeface="Barlow Semi Condensed"/>
                <a:sym typeface="Barlow Semi Condensed"/>
              </a:defRPr>
            </a:lvl5pPr>
            <a:lvl6pPr lvl="5" rtl="0">
              <a:spcBef>
                <a:spcPts val="1200"/>
              </a:spcBef>
              <a:spcAft>
                <a:spcPts val="0"/>
              </a:spcAft>
              <a:buNone/>
              <a:defRPr sz="1200">
                <a:solidFill>
                  <a:schemeClr val="dk2"/>
                </a:solidFill>
                <a:latin typeface="Barlow Semi Condensed"/>
                <a:ea typeface="Barlow Semi Condensed"/>
                <a:cs typeface="Barlow Semi Condensed"/>
                <a:sym typeface="Barlow Semi Condensed"/>
              </a:defRPr>
            </a:lvl6pPr>
            <a:lvl7pPr lvl="6" rtl="0">
              <a:spcBef>
                <a:spcPts val="1200"/>
              </a:spcBef>
              <a:spcAft>
                <a:spcPts val="0"/>
              </a:spcAft>
              <a:buNone/>
              <a:defRPr sz="1200">
                <a:solidFill>
                  <a:schemeClr val="dk2"/>
                </a:solidFill>
                <a:latin typeface="Barlow Semi Condensed"/>
                <a:ea typeface="Barlow Semi Condensed"/>
                <a:cs typeface="Barlow Semi Condensed"/>
                <a:sym typeface="Barlow Semi Condensed"/>
              </a:defRPr>
            </a:lvl7pPr>
            <a:lvl8pPr lvl="7" rtl="0">
              <a:spcBef>
                <a:spcPts val="1200"/>
              </a:spcBef>
              <a:spcAft>
                <a:spcPts val="0"/>
              </a:spcAft>
              <a:buNone/>
              <a:defRPr sz="1200">
                <a:solidFill>
                  <a:schemeClr val="dk2"/>
                </a:solidFill>
                <a:latin typeface="Barlow Semi Condensed"/>
                <a:ea typeface="Barlow Semi Condensed"/>
                <a:cs typeface="Barlow Semi Condensed"/>
                <a:sym typeface="Barlow Semi Condensed"/>
              </a:defRPr>
            </a:lvl8pPr>
            <a:lvl9pPr lvl="8" rtl="0">
              <a:spcBef>
                <a:spcPts val="1200"/>
              </a:spcBef>
              <a:spcAft>
                <a:spcPts val="1200"/>
              </a:spcAft>
              <a:buNone/>
              <a:defRPr sz="1200">
                <a:solidFill>
                  <a:schemeClr val="dk2"/>
                </a:solidFill>
                <a:latin typeface="Barlow Semi Condensed"/>
                <a:ea typeface="Barlow Semi Condensed"/>
                <a:cs typeface="Barlow Semi Condensed"/>
                <a:sym typeface="Barlow Semi Condensed"/>
              </a:defRPr>
            </a:lvl9pPr>
          </a:lstStyle>
          <a:p/>
        </p:txBody>
      </p:sp>
      <p:cxnSp>
        <p:nvCxnSpPr>
          <p:cNvPr id="312" name="Google Shape;312;p19"/>
          <p:cNvCxnSpPr/>
          <p:nvPr/>
        </p:nvCxnSpPr>
        <p:spPr>
          <a:xfrm rot="10800000">
            <a:off x="8109000" y="501275"/>
            <a:ext cx="737700" cy="737700"/>
          </a:xfrm>
          <a:prstGeom prst="straightConnector1">
            <a:avLst/>
          </a:prstGeom>
          <a:noFill/>
          <a:ln cap="flat" cmpd="sng" w="9525">
            <a:solidFill>
              <a:schemeClr val="dk1"/>
            </a:solidFill>
            <a:prstDash val="solid"/>
            <a:round/>
            <a:headEnd len="med" w="med" type="none"/>
            <a:tailEnd len="med" w="med" type="none"/>
          </a:ln>
        </p:spPr>
      </p:cxnSp>
      <p:cxnSp>
        <p:nvCxnSpPr>
          <p:cNvPr id="313" name="Google Shape;313;p19"/>
          <p:cNvCxnSpPr/>
          <p:nvPr/>
        </p:nvCxnSpPr>
        <p:spPr>
          <a:xfrm>
            <a:off x="582475" y="282188"/>
            <a:ext cx="1212900" cy="422700"/>
          </a:xfrm>
          <a:prstGeom prst="straightConnector1">
            <a:avLst/>
          </a:prstGeom>
          <a:noFill/>
          <a:ln cap="flat" cmpd="sng" w="9525">
            <a:solidFill>
              <a:schemeClr val="dk1"/>
            </a:solidFill>
            <a:prstDash val="solid"/>
            <a:round/>
            <a:headEnd len="med" w="med" type="none"/>
            <a:tailEnd len="med" w="med" type="none"/>
          </a:ln>
        </p:spPr>
      </p:cxnSp>
      <p:cxnSp>
        <p:nvCxnSpPr>
          <p:cNvPr id="314" name="Google Shape;314;p19"/>
          <p:cNvCxnSpPr/>
          <p:nvPr/>
        </p:nvCxnSpPr>
        <p:spPr>
          <a:xfrm flipH="1" rot="10800000">
            <a:off x="0" y="274188"/>
            <a:ext cx="582600" cy="654300"/>
          </a:xfrm>
          <a:prstGeom prst="straightConnector1">
            <a:avLst/>
          </a:prstGeom>
          <a:noFill/>
          <a:ln cap="flat" cmpd="sng" w="9525">
            <a:solidFill>
              <a:schemeClr val="dk1"/>
            </a:solidFill>
            <a:prstDash val="solid"/>
            <a:round/>
            <a:headEnd len="med" w="med" type="none"/>
            <a:tailEnd len="med" w="med" type="none"/>
          </a:ln>
        </p:spPr>
      </p:cxnSp>
      <p:grpSp>
        <p:nvGrpSpPr>
          <p:cNvPr id="315" name="Google Shape;315;p19"/>
          <p:cNvGrpSpPr/>
          <p:nvPr/>
        </p:nvGrpSpPr>
        <p:grpSpPr>
          <a:xfrm flipH="1">
            <a:off x="423750" y="125363"/>
            <a:ext cx="292025" cy="292575"/>
            <a:chOff x="7353050" y="316275"/>
            <a:chExt cx="292025" cy="292575"/>
          </a:xfrm>
        </p:grpSpPr>
        <p:sp>
          <p:nvSpPr>
            <p:cNvPr id="316" name="Google Shape;316;p19"/>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19"/>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9"/>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9"/>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0" name="Google Shape;320;p19"/>
          <p:cNvGrpSpPr/>
          <p:nvPr/>
        </p:nvGrpSpPr>
        <p:grpSpPr>
          <a:xfrm>
            <a:off x="1638739" y="558163"/>
            <a:ext cx="293111" cy="293388"/>
            <a:chOff x="3164039" y="430875"/>
            <a:chExt cx="293111" cy="293388"/>
          </a:xfrm>
        </p:grpSpPr>
        <p:sp>
          <p:nvSpPr>
            <p:cNvPr id="321" name="Google Shape;321;p19"/>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9"/>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9"/>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9"/>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9"/>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9"/>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7" name="Google Shape;327;p19"/>
          <p:cNvGrpSpPr/>
          <p:nvPr/>
        </p:nvGrpSpPr>
        <p:grpSpPr>
          <a:xfrm>
            <a:off x="1591750" y="362600"/>
            <a:ext cx="175013" cy="27000"/>
            <a:chOff x="5662375" y="212375"/>
            <a:chExt cx="175013" cy="27000"/>
          </a:xfrm>
        </p:grpSpPr>
        <p:sp>
          <p:nvSpPr>
            <p:cNvPr id="328" name="Google Shape;328;p19"/>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19"/>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9"/>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331" name="Google Shape;331;p19"/>
          <p:cNvCxnSpPr/>
          <p:nvPr/>
        </p:nvCxnSpPr>
        <p:spPr>
          <a:xfrm flipH="1">
            <a:off x="8151325" y="6875"/>
            <a:ext cx="1002600" cy="494400"/>
          </a:xfrm>
          <a:prstGeom prst="straightConnector1">
            <a:avLst/>
          </a:prstGeom>
          <a:noFill/>
          <a:ln cap="flat" cmpd="sng" w="9525">
            <a:solidFill>
              <a:schemeClr val="dk1"/>
            </a:solidFill>
            <a:prstDash val="solid"/>
            <a:round/>
            <a:headEnd len="med" w="med" type="none"/>
            <a:tailEnd len="med" w="med" type="none"/>
          </a:ln>
        </p:spPr>
      </p:cxnSp>
      <p:grpSp>
        <p:nvGrpSpPr>
          <p:cNvPr id="332" name="Google Shape;332;p19"/>
          <p:cNvGrpSpPr/>
          <p:nvPr/>
        </p:nvGrpSpPr>
        <p:grpSpPr>
          <a:xfrm>
            <a:off x="7823875" y="202375"/>
            <a:ext cx="581800" cy="582350"/>
            <a:chOff x="8064275" y="887850"/>
            <a:chExt cx="581800" cy="582350"/>
          </a:xfrm>
        </p:grpSpPr>
        <p:sp>
          <p:nvSpPr>
            <p:cNvPr id="333" name="Google Shape;333;p19"/>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9"/>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9"/>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9"/>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19"/>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9"/>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9" name="Google Shape;339;p19"/>
          <p:cNvGrpSpPr/>
          <p:nvPr/>
        </p:nvGrpSpPr>
        <p:grpSpPr>
          <a:xfrm flipH="1">
            <a:off x="8698650" y="1117488"/>
            <a:ext cx="292025" cy="292575"/>
            <a:chOff x="7353050" y="316275"/>
            <a:chExt cx="292025" cy="292575"/>
          </a:xfrm>
        </p:grpSpPr>
        <p:sp>
          <p:nvSpPr>
            <p:cNvPr id="340" name="Google Shape;340;p19"/>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9"/>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9"/>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19"/>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4" name="Google Shape;344;p19"/>
          <p:cNvGrpSpPr/>
          <p:nvPr/>
        </p:nvGrpSpPr>
        <p:grpSpPr>
          <a:xfrm>
            <a:off x="8678350" y="1581800"/>
            <a:ext cx="175013" cy="27000"/>
            <a:chOff x="5662375" y="212375"/>
            <a:chExt cx="175013" cy="27000"/>
          </a:xfrm>
        </p:grpSpPr>
        <p:sp>
          <p:nvSpPr>
            <p:cNvPr id="345" name="Google Shape;345;p19"/>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19"/>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19"/>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8" name="Google Shape;348;p19"/>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1">
  <p:cSld name="ONE_COLUMN_TEXT_1">
    <p:spTree>
      <p:nvGrpSpPr>
        <p:cNvPr id="349" name="Shape 349"/>
        <p:cNvGrpSpPr/>
        <p:nvPr/>
      </p:nvGrpSpPr>
      <p:grpSpPr>
        <a:xfrm>
          <a:off x="0" y="0"/>
          <a:ext cx="0" cy="0"/>
          <a:chOff x="0" y="0"/>
          <a:chExt cx="0" cy="0"/>
        </a:xfrm>
      </p:grpSpPr>
      <p:sp>
        <p:nvSpPr>
          <p:cNvPr id="350" name="Google Shape;350;p20"/>
          <p:cNvSpPr txBox="1"/>
          <p:nvPr>
            <p:ph idx="1" type="subTitle"/>
          </p:nvPr>
        </p:nvSpPr>
        <p:spPr>
          <a:xfrm>
            <a:off x="804672" y="1984248"/>
            <a:ext cx="3291900" cy="1371600"/>
          </a:xfrm>
          <a:prstGeom prst="rect">
            <a:avLst/>
          </a:prstGeom>
        </p:spPr>
        <p:txBody>
          <a:bodyPr anchorCtr="0" anchor="t" bIns="91425" lIns="91425" spcFirstLastPara="1" rIns="91425" wrap="square" tIns="91425">
            <a:normAutofit/>
          </a:bodyPr>
          <a:lstStyle>
            <a:lvl1pPr lvl="0" rtl="0">
              <a:spcBef>
                <a:spcPts val="0"/>
              </a:spcBef>
              <a:spcAft>
                <a:spcPts val="0"/>
              </a:spcAft>
              <a:buNone/>
              <a:defRPr sz="1900">
                <a:solidFill>
                  <a:schemeClr val="dk2"/>
                </a:solidFill>
                <a:latin typeface="Barlow Semi Condensed"/>
                <a:ea typeface="Barlow Semi Condensed"/>
                <a:cs typeface="Barlow Semi Condensed"/>
                <a:sym typeface="Barlow Semi Condensed"/>
              </a:defRPr>
            </a:lvl1pPr>
            <a:lvl2pPr lvl="1" rtl="0">
              <a:spcBef>
                <a:spcPts val="1200"/>
              </a:spcBef>
              <a:spcAft>
                <a:spcPts val="0"/>
              </a:spcAft>
              <a:buNone/>
              <a:defRPr sz="1900">
                <a:solidFill>
                  <a:schemeClr val="dk2"/>
                </a:solidFill>
                <a:latin typeface="Barlow Semi Condensed"/>
                <a:ea typeface="Barlow Semi Condensed"/>
                <a:cs typeface="Barlow Semi Condensed"/>
                <a:sym typeface="Barlow Semi Condensed"/>
              </a:defRPr>
            </a:lvl2pPr>
            <a:lvl3pPr lvl="2" rtl="0">
              <a:spcBef>
                <a:spcPts val="1200"/>
              </a:spcBef>
              <a:spcAft>
                <a:spcPts val="0"/>
              </a:spcAft>
              <a:buNone/>
              <a:defRPr sz="1900">
                <a:solidFill>
                  <a:schemeClr val="dk2"/>
                </a:solidFill>
                <a:latin typeface="Barlow Semi Condensed"/>
                <a:ea typeface="Barlow Semi Condensed"/>
                <a:cs typeface="Barlow Semi Condensed"/>
                <a:sym typeface="Barlow Semi Condensed"/>
              </a:defRPr>
            </a:lvl3pPr>
            <a:lvl4pPr lvl="3" rtl="0">
              <a:spcBef>
                <a:spcPts val="1200"/>
              </a:spcBef>
              <a:spcAft>
                <a:spcPts val="0"/>
              </a:spcAft>
              <a:buNone/>
              <a:defRPr sz="1900">
                <a:solidFill>
                  <a:schemeClr val="dk2"/>
                </a:solidFill>
                <a:latin typeface="Barlow Semi Condensed"/>
                <a:ea typeface="Barlow Semi Condensed"/>
                <a:cs typeface="Barlow Semi Condensed"/>
                <a:sym typeface="Barlow Semi Condensed"/>
              </a:defRPr>
            </a:lvl4pPr>
            <a:lvl5pPr lvl="4" rtl="0">
              <a:spcBef>
                <a:spcPts val="1200"/>
              </a:spcBef>
              <a:spcAft>
                <a:spcPts val="0"/>
              </a:spcAft>
              <a:buNone/>
              <a:defRPr sz="1900">
                <a:solidFill>
                  <a:schemeClr val="dk2"/>
                </a:solidFill>
                <a:latin typeface="Barlow Semi Condensed"/>
                <a:ea typeface="Barlow Semi Condensed"/>
                <a:cs typeface="Barlow Semi Condensed"/>
                <a:sym typeface="Barlow Semi Condensed"/>
              </a:defRPr>
            </a:lvl5pPr>
            <a:lvl6pPr lvl="5" rtl="0">
              <a:spcBef>
                <a:spcPts val="1200"/>
              </a:spcBef>
              <a:spcAft>
                <a:spcPts val="0"/>
              </a:spcAft>
              <a:buNone/>
              <a:defRPr sz="1900">
                <a:solidFill>
                  <a:schemeClr val="dk2"/>
                </a:solidFill>
                <a:latin typeface="Barlow Semi Condensed"/>
                <a:ea typeface="Barlow Semi Condensed"/>
                <a:cs typeface="Barlow Semi Condensed"/>
                <a:sym typeface="Barlow Semi Condensed"/>
              </a:defRPr>
            </a:lvl6pPr>
            <a:lvl7pPr lvl="6" rtl="0">
              <a:spcBef>
                <a:spcPts val="1200"/>
              </a:spcBef>
              <a:spcAft>
                <a:spcPts val="0"/>
              </a:spcAft>
              <a:buNone/>
              <a:defRPr sz="1900">
                <a:solidFill>
                  <a:schemeClr val="dk2"/>
                </a:solidFill>
                <a:latin typeface="Barlow Semi Condensed"/>
                <a:ea typeface="Barlow Semi Condensed"/>
                <a:cs typeface="Barlow Semi Condensed"/>
                <a:sym typeface="Barlow Semi Condensed"/>
              </a:defRPr>
            </a:lvl7pPr>
            <a:lvl8pPr lvl="7" rtl="0">
              <a:spcBef>
                <a:spcPts val="1200"/>
              </a:spcBef>
              <a:spcAft>
                <a:spcPts val="0"/>
              </a:spcAft>
              <a:buNone/>
              <a:defRPr sz="1900">
                <a:solidFill>
                  <a:schemeClr val="dk2"/>
                </a:solidFill>
                <a:latin typeface="Barlow Semi Condensed"/>
                <a:ea typeface="Barlow Semi Condensed"/>
                <a:cs typeface="Barlow Semi Condensed"/>
                <a:sym typeface="Barlow Semi Condensed"/>
              </a:defRPr>
            </a:lvl8pPr>
            <a:lvl9pPr lvl="8" rtl="0">
              <a:spcBef>
                <a:spcPts val="1200"/>
              </a:spcBef>
              <a:spcAft>
                <a:spcPts val="1200"/>
              </a:spcAft>
              <a:buNone/>
              <a:defRPr sz="1900">
                <a:solidFill>
                  <a:schemeClr val="dk2"/>
                </a:solidFill>
                <a:latin typeface="Barlow Semi Condensed"/>
                <a:ea typeface="Barlow Semi Condensed"/>
                <a:cs typeface="Barlow Semi Condensed"/>
                <a:sym typeface="Barlow Semi Condensed"/>
              </a:defRPr>
            </a:lvl9pPr>
          </a:lstStyle>
          <a:p/>
        </p:txBody>
      </p:sp>
      <p:sp>
        <p:nvSpPr>
          <p:cNvPr id="351" name="Google Shape;351;p20"/>
          <p:cNvSpPr txBox="1"/>
          <p:nvPr>
            <p:ph type="title"/>
          </p:nvPr>
        </p:nvSpPr>
        <p:spPr>
          <a:xfrm>
            <a:off x="804672" y="3319272"/>
            <a:ext cx="3291900" cy="402300"/>
          </a:xfrm>
          <a:prstGeom prst="rect">
            <a:avLst/>
          </a:prstGeom>
        </p:spPr>
        <p:txBody>
          <a:bodyPr anchorCtr="0" anchor="b" bIns="91425" lIns="91425" spcFirstLastPara="1" rIns="91425" wrap="square" tIns="91425">
            <a:normAutofit/>
          </a:bodyPr>
          <a:lstStyle>
            <a:lvl1pPr lvl="0" rtl="0"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1pPr>
            <a:lvl2pPr lvl="1" rtl="0"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2pPr>
            <a:lvl3pPr lvl="2" rtl="0"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3pPr>
            <a:lvl4pPr lvl="3" rtl="0"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4pPr>
            <a:lvl5pPr lvl="4" rtl="0"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5pPr>
            <a:lvl6pPr lvl="5" rtl="0"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6pPr>
            <a:lvl7pPr lvl="6" rtl="0"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7pPr>
            <a:lvl8pPr lvl="7" rtl="0"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8pPr>
            <a:lvl9pPr lvl="8" rtl="0"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9pPr>
          </a:lstStyle>
          <a:p/>
        </p:txBody>
      </p:sp>
      <p:cxnSp>
        <p:nvCxnSpPr>
          <p:cNvPr id="352" name="Google Shape;352;p20"/>
          <p:cNvCxnSpPr/>
          <p:nvPr/>
        </p:nvCxnSpPr>
        <p:spPr>
          <a:xfrm>
            <a:off x="1645925" y="523125"/>
            <a:ext cx="1672500" cy="126000"/>
          </a:xfrm>
          <a:prstGeom prst="straightConnector1">
            <a:avLst/>
          </a:prstGeom>
          <a:noFill/>
          <a:ln cap="flat" cmpd="sng" w="9525">
            <a:solidFill>
              <a:schemeClr val="dk1"/>
            </a:solidFill>
            <a:prstDash val="solid"/>
            <a:round/>
            <a:headEnd len="med" w="med" type="none"/>
            <a:tailEnd len="med" w="med" type="none"/>
          </a:ln>
        </p:spPr>
      </p:cxnSp>
      <p:cxnSp>
        <p:nvCxnSpPr>
          <p:cNvPr id="353" name="Google Shape;353;p20"/>
          <p:cNvCxnSpPr/>
          <p:nvPr/>
        </p:nvCxnSpPr>
        <p:spPr>
          <a:xfrm flipH="1" rot="10800000">
            <a:off x="803050" y="529675"/>
            <a:ext cx="829500" cy="743400"/>
          </a:xfrm>
          <a:prstGeom prst="straightConnector1">
            <a:avLst/>
          </a:prstGeom>
          <a:noFill/>
          <a:ln cap="flat" cmpd="sng" w="9525">
            <a:solidFill>
              <a:schemeClr val="dk1"/>
            </a:solidFill>
            <a:prstDash val="solid"/>
            <a:round/>
            <a:headEnd len="med" w="med" type="none"/>
            <a:tailEnd len="med" w="med" type="none"/>
          </a:ln>
        </p:spPr>
      </p:cxnSp>
      <p:cxnSp>
        <p:nvCxnSpPr>
          <p:cNvPr id="354" name="Google Shape;354;p20"/>
          <p:cNvCxnSpPr/>
          <p:nvPr/>
        </p:nvCxnSpPr>
        <p:spPr>
          <a:xfrm>
            <a:off x="0" y="65200"/>
            <a:ext cx="796500" cy="1188000"/>
          </a:xfrm>
          <a:prstGeom prst="straightConnector1">
            <a:avLst/>
          </a:prstGeom>
          <a:noFill/>
          <a:ln cap="flat" cmpd="sng" w="9525">
            <a:solidFill>
              <a:schemeClr val="dk1"/>
            </a:solidFill>
            <a:prstDash val="solid"/>
            <a:round/>
            <a:headEnd len="med" w="med" type="none"/>
            <a:tailEnd len="med" w="med" type="none"/>
          </a:ln>
        </p:spPr>
      </p:cxnSp>
      <p:grpSp>
        <p:nvGrpSpPr>
          <p:cNvPr id="355" name="Google Shape;355;p20"/>
          <p:cNvGrpSpPr/>
          <p:nvPr/>
        </p:nvGrpSpPr>
        <p:grpSpPr>
          <a:xfrm flipH="1">
            <a:off x="499400" y="959675"/>
            <a:ext cx="581800" cy="582350"/>
            <a:chOff x="8064275" y="887850"/>
            <a:chExt cx="581800" cy="582350"/>
          </a:xfrm>
        </p:grpSpPr>
        <p:sp>
          <p:nvSpPr>
            <p:cNvPr id="356" name="Google Shape;356;p20"/>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20"/>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20"/>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20"/>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20"/>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20"/>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2" name="Google Shape;362;p20"/>
          <p:cNvGrpSpPr/>
          <p:nvPr/>
        </p:nvGrpSpPr>
        <p:grpSpPr>
          <a:xfrm flipH="1">
            <a:off x="1500400" y="388100"/>
            <a:ext cx="292025" cy="292575"/>
            <a:chOff x="7353050" y="316275"/>
            <a:chExt cx="292025" cy="292575"/>
          </a:xfrm>
        </p:grpSpPr>
        <p:sp>
          <p:nvSpPr>
            <p:cNvPr id="363" name="Google Shape;363;p20"/>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20"/>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20"/>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20"/>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7" name="Google Shape;367;p20"/>
          <p:cNvSpPr/>
          <p:nvPr/>
        </p:nvSpPr>
        <p:spPr>
          <a:xfrm flipH="1">
            <a:off x="3166281" y="497632"/>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20"/>
          <p:cNvSpPr/>
          <p:nvPr/>
        </p:nvSpPr>
        <p:spPr>
          <a:xfrm flipH="1">
            <a:off x="3164039" y="495100"/>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20"/>
          <p:cNvSpPr/>
          <p:nvPr/>
        </p:nvSpPr>
        <p:spPr>
          <a:xfrm flipH="1">
            <a:off x="3202780" y="534134"/>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20"/>
          <p:cNvSpPr/>
          <p:nvPr/>
        </p:nvSpPr>
        <p:spPr>
          <a:xfrm flipH="1">
            <a:off x="3200525" y="531602"/>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20"/>
          <p:cNvSpPr/>
          <p:nvPr/>
        </p:nvSpPr>
        <p:spPr>
          <a:xfrm flipH="1">
            <a:off x="3242641" y="573709"/>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20"/>
          <p:cNvSpPr/>
          <p:nvPr/>
        </p:nvSpPr>
        <p:spPr>
          <a:xfrm flipH="1">
            <a:off x="3240109" y="571467"/>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3" name="Google Shape;373;p20"/>
          <p:cNvGrpSpPr/>
          <p:nvPr/>
        </p:nvGrpSpPr>
        <p:grpSpPr>
          <a:xfrm flipH="1">
            <a:off x="3527112" y="361100"/>
            <a:ext cx="175013" cy="27000"/>
            <a:chOff x="5662375" y="212375"/>
            <a:chExt cx="175013" cy="27000"/>
          </a:xfrm>
        </p:grpSpPr>
        <p:sp>
          <p:nvSpPr>
            <p:cNvPr id="374" name="Google Shape;374;p20"/>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20"/>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20"/>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7" name="Google Shape;377;p20"/>
          <p:cNvGrpSpPr/>
          <p:nvPr/>
        </p:nvGrpSpPr>
        <p:grpSpPr>
          <a:xfrm flipH="1">
            <a:off x="480412" y="242700"/>
            <a:ext cx="175013" cy="27000"/>
            <a:chOff x="5662375" y="212375"/>
            <a:chExt cx="175013" cy="27000"/>
          </a:xfrm>
        </p:grpSpPr>
        <p:sp>
          <p:nvSpPr>
            <p:cNvPr id="378" name="Google Shape;378;p20"/>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20"/>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20"/>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1" name="Google Shape;381;p20"/>
          <p:cNvGrpSpPr/>
          <p:nvPr/>
        </p:nvGrpSpPr>
        <p:grpSpPr>
          <a:xfrm flipH="1">
            <a:off x="901712" y="1653625"/>
            <a:ext cx="175013" cy="27000"/>
            <a:chOff x="5662375" y="212375"/>
            <a:chExt cx="175013" cy="27000"/>
          </a:xfrm>
        </p:grpSpPr>
        <p:sp>
          <p:nvSpPr>
            <p:cNvPr id="382" name="Google Shape;382;p20"/>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20"/>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20"/>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385" name="Google Shape;385;p20"/>
          <p:cNvCxnSpPr/>
          <p:nvPr/>
        </p:nvCxnSpPr>
        <p:spPr>
          <a:xfrm>
            <a:off x="791400" y="4212400"/>
            <a:ext cx="1157100" cy="542700"/>
          </a:xfrm>
          <a:prstGeom prst="straightConnector1">
            <a:avLst/>
          </a:prstGeom>
          <a:noFill/>
          <a:ln cap="flat" cmpd="sng" w="9525">
            <a:solidFill>
              <a:schemeClr val="dk1"/>
            </a:solidFill>
            <a:prstDash val="solid"/>
            <a:round/>
            <a:headEnd len="med" w="med" type="none"/>
            <a:tailEnd len="med" w="med" type="none"/>
          </a:ln>
        </p:spPr>
      </p:cxnSp>
      <p:cxnSp>
        <p:nvCxnSpPr>
          <p:cNvPr id="386" name="Google Shape;386;p20"/>
          <p:cNvCxnSpPr/>
          <p:nvPr/>
        </p:nvCxnSpPr>
        <p:spPr>
          <a:xfrm flipH="1" rot="10800000">
            <a:off x="0" y="4220425"/>
            <a:ext cx="791400" cy="836400"/>
          </a:xfrm>
          <a:prstGeom prst="straightConnector1">
            <a:avLst/>
          </a:prstGeom>
          <a:noFill/>
          <a:ln cap="flat" cmpd="sng" w="9525">
            <a:solidFill>
              <a:schemeClr val="dk1"/>
            </a:solidFill>
            <a:prstDash val="solid"/>
            <a:round/>
            <a:headEnd len="med" w="med" type="none"/>
            <a:tailEnd len="med" w="med" type="none"/>
          </a:ln>
        </p:spPr>
      </p:cxnSp>
      <p:grpSp>
        <p:nvGrpSpPr>
          <p:cNvPr id="387" name="Google Shape;387;p20"/>
          <p:cNvGrpSpPr/>
          <p:nvPr/>
        </p:nvGrpSpPr>
        <p:grpSpPr>
          <a:xfrm rot="10800000">
            <a:off x="499400" y="3940925"/>
            <a:ext cx="581800" cy="582350"/>
            <a:chOff x="8064275" y="887850"/>
            <a:chExt cx="581800" cy="582350"/>
          </a:xfrm>
        </p:grpSpPr>
        <p:sp>
          <p:nvSpPr>
            <p:cNvPr id="388" name="Google Shape;388;p20"/>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20"/>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20"/>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20"/>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20"/>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20"/>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4" name="Google Shape;394;p20"/>
          <p:cNvGrpSpPr/>
          <p:nvPr/>
        </p:nvGrpSpPr>
        <p:grpSpPr>
          <a:xfrm rot="10800000">
            <a:off x="1819575" y="4586750"/>
            <a:ext cx="292025" cy="292575"/>
            <a:chOff x="7353050" y="316275"/>
            <a:chExt cx="292025" cy="292575"/>
          </a:xfrm>
        </p:grpSpPr>
        <p:sp>
          <p:nvSpPr>
            <p:cNvPr id="395" name="Google Shape;395;p20"/>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20"/>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20"/>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20"/>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9" name="Google Shape;399;p20"/>
          <p:cNvGrpSpPr/>
          <p:nvPr/>
        </p:nvGrpSpPr>
        <p:grpSpPr>
          <a:xfrm rot="10800000">
            <a:off x="212525" y="4645550"/>
            <a:ext cx="175000" cy="175000"/>
            <a:chOff x="8792300" y="321275"/>
            <a:chExt cx="175000" cy="175000"/>
          </a:xfrm>
        </p:grpSpPr>
        <p:sp>
          <p:nvSpPr>
            <p:cNvPr id="400" name="Google Shape;400;p20"/>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20"/>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20"/>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20"/>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4" name="Google Shape;404;p20"/>
          <p:cNvGrpSpPr/>
          <p:nvPr/>
        </p:nvGrpSpPr>
        <p:grpSpPr>
          <a:xfrm rot="10800000">
            <a:off x="480412" y="4852325"/>
            <a:ext cx="175013" cy="27000"/>
            <a:chOff x="5662375" y="212375"/>
            <a:chExt cx="175013" cy="27000"/>
          </a:xfrm>
        </p:grpSpPr>
        <p:sp>
          <p:nvSpPr>
            <p:cNvPr id="405" name="Google Shape;405;p20"/>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20"/>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20"/>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8" name="Google Shape;408;p20"/>
          <p:cNvGrpSpPr/>
          <p:nvPr/>
        </p:nvGrpSpPr>
        <p:grpSpPr>
          <a:xfrm rot="10800000">
            <a:off x="1054112" y="3898600"/>
            <a:ext cx="175013" cy="27000"/>
            <a:chOff x="5662375" y="212375"/>
            <a:chExt cx="175013" cy="27000"/>
          </a:xfrm>
        </p:grpSpPr>
        <p:sp>
          <p:nvSpPr>
            <p:cNvPr id="409" name="Google Shape;409;p20"/>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20"/>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20"/>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2" name="Google Shape;412;p20"/>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5">
    <p:spTree>
      <p:nvGrpSpPr>
        <p:cNvPr id="413" name="Shape 413"/>
        <p:cNvGrpSpPr/>
        <p:nvPr/>
      </p:nvGrpSpPr>
      <p:grpSpPr>
        <a:xfrm>
          <a:off x="0" y="0"/>
          <a:ext cx="0" cy="0"/>
          <a:chOff x="0" y="0"/>
          <a:chExt cx="0" cy="0"/>
        </a:xfrm>
      </p:grpSpPr>
      <p:sp>
        <p:nvSpPr>
          <p:cNvPr id="414" name="Google Shape;414;p21"/>
          <p:cNvSpPr txBox="1"/>
          <p:nvPr>
            <p:ph type="title"/>
          </p:nvPr>
        </p:nvSpPr>
        <p:spPr>
          <a:xfrm>
            <a:off x="723750" y="526925"/>
            <a:ext cx="7696500" cy="572700"/>
          </a:xfrm>
          <a:prstGeom prst="rect">
            <a:avLst/>
          </a:prstGeom>
        </p:spPr>
        <p:txBody>
          <a:bodyPr anchorCtr="0" anchor="t" bIns="91425" lIns="91425" spcFirstLastPara="1" rIns="91425" wrap="square" tIns="91425">
            <a:normAutofit/>
          </a:bodyPr>
          <a:lstStyle>
            <a:lvl1pPr lvl="0" rtl="0" algn="ctr">
              <a:spcBef>
                <a:spcPts val="0"/>
              </a:spcBef>
              <a:spcAft>
                <a:spcPts val="0"/>
              </a:spcAft>
              <a:buNone/>
              <a:defRPr/>
            </a:lvl1pPr>
            <a:lvl2pPr lvl="1" rtl="0" algn="ctr">
              <a:spcBef>
                <a:spcPts val="0"/>
              </a:spcBef>
              <a:spcAft>
                <a:spcPts val="0"/>
              </a:spcAft>
              <a:buNone/>
              <a:defRPr/>
            </a:lvl2pPr>
            <a:lvl3pPr lvl="2" rtl="0" algn="ctr">
              <a:spcBef>
                <a:spcPts val="0"/>
              </a:spcBef>
              <a:spcAft>
                <a:spcPts val="0"/>
              </a:spcAft>
              <a:buNone/>
              <a:defRPr/>
            </a:lvl3pPr>
            <a:lvl4pPr lvl="3" rtl="0" algn="ctr">
              <a:spcBef>
                <a:spcPts val="0"/>
              </a:spcBef>
              <a:spcAft>
                <a:spcPts val="0"/>
              </a:spcAft>
              <a:buNone/>
              <a:defRPr/>
            </a:lvl4pPr>
            <a:lvl5pPr lvl="4" rtl="0" algn="ctr">
              <a:spcBef>
                <a:spcPts val="0"/>
              </a:spcBef>
              <a:spcAft>
                <a:spcPts val="0"/>
              </a:spcAft>
              <a:buNone/>
              <a:defRPr/>
            </a:lvl5pPr>
            <a:lvl6pPr lvl="5" rtl="0" algn="ctr">
              <a:spcBef>
                <a:spcPts val="0"/>
              </a:spcBef>
              <a:spcAft>
                <a:spcPts val="0"/>
              </a:spcAft>
              <a:buNone/>
              <a:defRPr/>
            </a:lvl6pPr>
            <a:lvl7pPr lvl="6" rtl="0" algn="ctr">
              <a:spcBef>
                <a:spcPts val="0"/>
              </a:spcBef>
              <a:spcAft>
                <a:spcPts val="0"/>
              </a:spcAft>
              <a:buNone/>
              <a:defRPr/>
            </a:lvl7pPr>
            <a:lvl8pPr lvl="7" rtl="0" algn="ctr">
              <a:spcBef>
                <a:spcPts val="0"/>
              </a:spcBef>
              <a:spcAft>
                <a:spcPts val="0"/>
              </a:spcAft>
              <a:buNone/>
              <a:defRPr/>
            </a:lvl8pPr>
            <a:lvl9pPr lvl="8" rtl="0" algn="ctr">
              <a:spcBef>
                <a:spcPts val="0"/>
              </a:spcBef>
              <a:spcAft>
                <a:spcPts val="0"/>
              </a:spcAft>
              <a:buNone/>
              <a:defRPr/>
            </a:lvl9pPr>
          </a:lstStyle>
          <a:p/>
        </p:txBody>
      </p:sp>
      <p:cxnSp>
        <p:nvCxnSpPr>
          <p:cNvPr id="415" name="Google Shape;415;p21"/>
          <p:cNvCxnSpPr/>
          <p:nvPr/>
        </p:nvCxnSpPr>
        <p:spPr>
          <a:xfrm>
            <a:off x="590450" y="4340600"/>
            <a:ext cx="670200" cy="423000"/>
          </a:xfrm>
          <a:prstGeom prst="straightConnector1">
            <a:avLst/>
          </a:prstGeom>
          <a:noFill/>
          <a:ln cap="flat" cmpd="sng" w="9525">
            <a:solidFill>
              <a:schemeClr val="dk1"/>
            </a:solidFill>
            <a:prstDash val="solid"/>
            <a:round/>
            <a:headEnd len="med" w="med" type="none"/>
            <a:tailEnd len="med" w="med" type="none"/>
          </a:ln>
        </p:spPr>
      </p:cxnSp>
      <p:cxnSp>
        <p:nvCxnSpPr>
          <p:cNvPr id="416" name="Google Shape;416;p21"/>
          <p:cNvCxnSpPr/>
          <p:nvPr/>
        </p:nvCxnSpPr>
        <p:spPr>
          <a:xfrm flipH="1" rot="10800000">
            <a:off x="0" y="4332550"/>
            <a:ext cx="590700" cy="663900"/>
          </a:xfrm>
          <a:prstGeom prst="straightConnector1">
            <a:avLst/>
          </a:prstGeom>
          <a:noFill/>
          <a:ln cap="flat" cmpd="sng" w="9525">
            <a:solidFill>
              <a:schemeClr val="dk1"/>
            </a:solidFill>
            <a:prstDash val="solid"/>
            <a:round/>
            <a:headEnd len="med" w="med" type="none"/>
            <a:tailEnd len="med" w="med" type="none"/>
          </a:ln>
        </p:spPr>
      </p:cxnSp>
      <p:grpSp>
        <p:nvGrpSpPr>
          <p:cNvPr id="417" name="Google Shape;417;p21"/>
          <p:cNvGrpSpPr/>
          <p:nvPr/>
        </p:nvGrpSpPr>
        <p:grpSpPr>
          <a:xfrm flipH="1">
            <a:off x="431725" y="4183775"/>
            <a:ext cx="292025" cy="292575"/>
            <a:chOff x="7353050" y="316275"/>
            <a:chExt cx="292025" cy="292575"/>
          </a:xfrm>
        </p:grpSpPr>
        <p:sp>
          <p:nvSpPr>
            <p:cNvPr id="418" name="Google Shape;418;p21"/>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21"/>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21"/>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21"/>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2" name="Google Shape;422;p21"/>
          <p:cNvGrpSpPr/>
          <p:nvPr/>
        </p:nvGrpSpPr>
        <p:grpSpPr>
          <a:xfrm>
            <a:off x="1075789" y="4604675"/>
            <a:ext cx="293111" cy="293388"/>
            <a:chOff x="3164039" y="430875"/>
            <a:chExt cx="293111" cy="293388"/>
          </a:xfrm>
        </p:grpSpPr>
        <p:sp>
          <p:nvSpPr>
            <p:cNvPr id="423" name="Google Shape;423;p21"/>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21"/>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21"/>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21"/>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21"/>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21"/>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429" name="Google Shape;429;p21"/>
          <p:cNvCxnSpPr/>
          <p:nvPr/>
        </p:nvCxnSpPr>
        <p:spPr>
          <a:xfrm rot="10800000">
            <a:off x="7196975" y="295100"/>
            <a:ext cx="1157100" cy="542700"/>
          </a:xfrm>
          <a:prstGeom prst="straightConnector1">
            <a:avLst/>
          </a:prstGeom>
          <a:noFill/>
          <a:ln cap="flat" cmpd="sng" w="9525">
            <a:solidFill>
              <a:schemeClr val="dk2"/>
            </a:solidFill>
            <a:prstDash val="solid"/>
            <a:round/>
            <a:headEnd len="med" w="med" type="none"/>
            <a:tailEnd len="med" w="med" type="none"/>
          </a:ln>
        </p:spPr>
      </p:cxnSp>
      <p:cxnSp>
        <p:nvCxnSpPr>
          <p:cNvPr id="430" name="Google Shape;430;p21"/>
          <p:cNvCxnSpPr/>
          <p:nvPr/>
        </p:nvCxnSpPr>
        <p:spPr>
          <a:xfrm flipH="1">
            <a:off x="8354075" y="-6625"/>
            <a:ext cx="791400" cy="836400"/>
          </a:xfrm>
          <a:prstGeom prst="straightConnector1">
            <a:avLst/>
          </a:prstGeom>
          <a:noFill/>
          <a:ln cap="flat" cmpd="sng" w="9525">
            <a:solidFill>
              <a:schemeClr val="dk2"/>
            </a:solidFill>
            <a:prstDash val="solid"/>
            <a:round/>
            <a:headEnd len="med" w="med" type="none"/>
            <a:tailEnd len="med" w="med" type="none"/>
          </a:ln>
        </p:spPr>
      </p:cxnSp>
      <p:grpSp>
        <p:nvGrpSpPr>
          <p:cNvPr id="431" name="Google Shape;431;p21"/>
          <p:cNvGrpSpPr/>
          <p:nvPr/>
        </p:nvGrpSpPr>
        <p:grpSpPr>
          <a:xfrm>
            <a:off x="8064275" y="526925"/>
            <a:ext cx="581800" cy="582350"/>
            <a:chOff x="8064275" y="887850"/>
            <a:chExt cx="581800" cy="582350"/>
          </a:xfrm>
        </p:grpSpPr>
        <p:sp>
          <p:nvSpPr>
            <p:cNvPr id="432" name="Google Shape;432;p21"/>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21"/>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21"/>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21"/>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21"/>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21"/>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8" name="Google Shape;438;p21"/>
          <p:cNvGrpSpPr/>
          <p:nvPr/>
        </p:nvGrpSpPr>
        <p:grpSpPr>
          <a:xfrm>
            <a:off x="7033875" y="170875"/>
            <a:ext cx="292025" cy="292575"/>
            <a:chOff x="7353050" y="316275"/>
            <a:chExt cx="292025" cy="292575"/>
          </a:xfrm>
        </p:grpSpPr>
        <p:sp>
          <p:nvSpPr>
            <p:cNvPr id="439" name="Google Shape;439;p21"/>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21"/>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21"/>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21"/>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3" name="Google Shape;443;p21"/>
          <p:cNvGrpSpPr/>
          <p:nvPr/>
        </p:nvGrpSpPr>
        <p:grpSpPr>
          <a:xfrm>
            <a:off x="8757950" y="229650"/>
            <a:ext cx="175000" cy="175000"/>
            <a:chOff x="8792300" y="321275"/>
            <a:chExt cx="175000" cy="175000"/>
          </a:xfrm>
        </p:grpSpPr>
        <p:sp>
          <p:nvSpPr>
            <p:cNvPr id="444" name="Google Shape;444;p21"/>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21"/>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21"/>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21"/>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8" name="Google Shape;448;p21"/>
          <p:cNvGrpSpPr/>
          <p:nvPr/>
        </p:nvGrpSpPr>
        <p:grpSpPr>
          <a:xfrm>
            <a:off x="8490050" y="170875"/>
            <a:ext cx="175013" cy="27000"/>
            <a:chOff x="5662375" y="212375"/>
            <a:chExt cx="175013" cy="27000"/>
          </a:xfrm>
        </p:grpSpPr>
        <p:sp>
          <p:nvSpPr>
            <p:cNvPr id="449" name="Google Shape;449;p21"/>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21"/>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21"/>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2" name="Google Shape;452;p21"/>
          <p:cNvGrpSpPr/>
          <p:nvPr/>
        </p:nvGrpSpPr>
        <p:grpSpPr>
          <a:xfrm>
            <a:off x="7916350" y="1124600"/>
            <a:ext cx="175013" cy="27000"/>
            <a:chOff x="5662375" y="212375"/>
            <a:chExt cx="175013" cy="27000"/>
          </a:xfrm>
        </p:grpSpPr>
        <p:sp>
          <p:nvSpPr>
            <p:cNvPr id="453" name="Google Shape;453;p21"/>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21"/>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21"/>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6" name="Google Shape;456;p21"/>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of text 4">
  <p:cSld name="CUSTOM_14_1">
    <p:spTree>
      <p:nvGrpSpPr>
        <p:cNvPr id="457" name="Shape 457"/>
        <p:cNvGrpSpPr/>
        <p:nvPr/>
      </p:nvGrpSpPr>
      <p:grpSpPr>
        <a:xfrm>
          <a:off x="0" y="0"/>
          <a:ext cx="0" cy="0"/>
          <a:chOff x="0" y="0"/>
          <a:chExt cx="0" cy="0"/>
        </a:xfrm>
      </p:grpSpPr>
      <p:cxnSp>
        <p:nvCxnSpPr>
          <p:cNvPr id="458" name="Google Shape;458;p22"/>
          <p:cNvCxnSpPr/>
          <p:nvPr/>
        </p:nvCxnSpPr>
        <p:spPr>
          <a:xfrm>
            <a:off x="590450" y="4340600"/>
            <a:ext cx="670200" cy="423000"/>
          </a:xfrm>
          <a:prstGeom prst="straightConnector1">
            <a:avLst/>
          </a:prstGeom>
          <a:noFill/>
          <a:ln cap="flat" cmpd="sng" w="9525">
            <a:solidFill>
              <a:schemeClr val="dk2"/>
            </a:solidFill>
            <a:prstDash val="solid"/>
            <a:round/>
            <a:headEnd len="med" w="med" type="none"/>
            <a:tailEnd len="med" w="med" type="none"/>
          </a:ln>
        </p:spPr>
      </p:cxnSp>
      <p:sp>
        <p:nvSpPr>
          <p:cNvPr id="459" name="Google Shape;459;p22"/>
          <p:cNvSpPr txBox="1"/>
          <p:nvPr>
            <p:ph type="title"/>
          </p:nvPr>
        </p:nvSpPr>
        <p:spPr>
          <a:xfrm>
            <a:off x="2208175" y="342775"/>
            <a:ext cx="4727700" cy="572700"/>
          </a:xfrm>
          <a:prstGeom prst="rect">
            <a:avLst/>
          </a:prstGeom>
        </p:spPr>
        <p:txBody>
          <a:bodyPr anchorCtr="0" anchor="t" bIns="91425" lIns="91425" spcFirstLastPara="1" rIns="91425" wrap="square" tIns="91425">
            <a:normAutofit/>
          </a:bodyPr>
          <a:lstStyle>
            <a:lvl1pPr lvl="0" rtl="0" algn="ctr">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cxnSp>
        <p:nvCxnSpPr>
          <p:cNvPr id="460" name="Google Shape;460;p22"/>
          <p:cNvCxnSpPr/>
          <p:nvPr/>
        </p:nvCxnSpPr>
        <p:spPr>
          <a:xfrm flipH="1" rot="10800000">
            <a:off x="0" y="4332550"/>
            <a:ext cx="590700" cy="663900"/>
          </a:xfrm>
          <a:prstGeom prst="straightConnector1">
            <a:avLst/>
          </a:prstGeom>
          <a:noFill/>
          <a:ln cap="flat" cmpd="sng" w="9525">
            <a:solidFill>
              <a:schemeClr val="dk2"/>
            </a:solidFill>
            <a:prstDash val="solid"/>
            <a:round/>
            <a:headEnd len="med" w="med" type="none"/>
            <a:tailEnd len="med" w="med" type="none"/>
          </a:ln>
        </p:spPr>
      </p:cxnSp>
      <p:grpSp>
        <p:nvGrpSpPr>
          <p:cNvPr id="461" name="Google Shape;461;p22"/>
          <p:cNvGrpSpPr/>
          <p:nvPr/>
        </p:nvGrpSpPr>
        <p:grpSpPr>
          <a:xfrm flipH="1">
            <a:off x="431725" y="4183775"/>
            <a:ext cx="292025" cy="292575"/>
            <a:chOff x="7353050" y="316275"/>
            <a:chExt cx="292025" cy="292575"/>
          </a:xfrm>
        </p:grpSpPr>
        <p:sp>
          <p:nvSpPr>
            <p:cNvPr id="462" name="Google Shape;462;p22"/>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22"/>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22"/>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22"/>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6" name="Google Shape;466;p22"/>
          <p:cNvGrpSpPr/>
          <p:nvPr/>
        </p:nvGrpSpPr>
        <p:grpSpPr>
          <a:xfrm>
            <a:off x="1075789" y="4604675"/>
            <a:ext cx="293111" cy="293388"/>
            <a:chOff x="3164039" y="430875"/>
            <a:chExt cx="293111" cy="293388"/>
          </a:xfrm>
        </p:grpSpPr>
        <p:sp>
          <p:nvSpPr>
            <p:cNvPr id="467" name="Google Shape;467;p22"/>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22"/>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22"/>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22"/>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22"/>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22"/>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473" name="Google Shape;473;p22"/>
          <p:cNvCxnSpPr/>
          <p:nvPr/>
        </p:nvCxnSpPr>
        <p:spPr>
          <a:xfrm rot="10800000">
            <a:off x="7196975" y="295100"/>
            <a:ext cx="1157100" cy="542700"/>
          </a:xfrm>
          <a:prstGeom prst="straightConnector1">
            <a:avLst/>
          </a:prstGeom>
          <a:noFill/>
          <a:ln cap="flat" cmpd="sng" w="9525">
            <a:solidFill>
              <a:schemeClr val="dk2"/>
            </a:solidFill>
            <a:prstDash val="solid"/>
            <a:round/>
            <a:headEnd len="med" w="med" type="none"/>
            <a:tailEnd len="med" w="med" type="none"/>
          </a:ln>
        </p:spPr>
      </p:cxnSp>
      <p:cxnSp>
        <p:nvCxnSpPr>
          <p:cNvPr id="474" name="Google Shape;474;p22"/>
          <p:cNvCxnSpPr/>
          <p:nvPr/>
        </p:nvCxnSpPr>
        <p:spPr>
          <a:xfrm flipH="1">
            <a:off x="8354075" y="-6625"/>
            <a:ext cx="791400" cy="836400"/>
          </a:xfrm>
          <a:prstGeom prst="straightConnector1">
            <a:avLst/>
          </a:prstGeom>
          <a:noFill/>
          <a:ln cap="flat" cmpd="sng" w="9525">
            <a:solidFill>
              <a:schemeClr val="dk2"/>
            </a:solidFill>
            <a:prstDash val="solid"/>
            <a:round/>
            <a:headEnd len="med" w="med" type="none"/>
            <a:tailEnd len="med" w="med" type="none"/>
          </a:ln>
        </p:spPr>
      </p:cxnSp>
      <p:grpSp>
        <p:nvGrpSpPr>
          <p:cNvPr id="475" name="Google Shape;475;p22"/>
          <p:cNvGrpSpPr/>
          <p:nvPr/>
        </p:nvGrpSpPr>
        <p:grpSpPr>
          <a:xfrm>
            <a:off x="8064275" y="526925"/>
            <a:ext cx="581800" cy="582350"/>
            <a:chOff x="8064275" y="887850"/>
            <a:chExt cx="581800" cy="582350"/>
          </a:xfrm>
        </p:grpSpPr>
        <p:sp>
          <p:nvSpPr>
            <p:cNvPr id="476" name="Google Shape;476;p22"/>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22"/>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22"/>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22"/>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22"/>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22"/>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2" name="Google Shape;482;p22"/>
          <p:cNvGrpSpPr/>
          <p:nvPr/>
        </p:nvGrpSpPr>
        <p:grpSpPr>
          <a:xfrm>
            <a:off x="7033875" y="170875"/>
            <a:ext cx="292025" cy="292575"/>
            <a:chOff x="7353050" y="316275"/>
            <a:chExt cx="292025" cy="292575"/>
          </a:xfrm>
        </p:grpSpPr>
        <p:sp>
          <p:nvSpPr>
            <p:cNvPr id="483" name="Google Shape;483;p22"/>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22"/>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22"/>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22"/>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7" name="Google Shape;487;p22"/>
          <p:cNvGrpSpPr/>
          <p:nvPr/>
        </p:nvGrpSpPr>
        <p:grpSpPr>
          <a:xfrm>
            <a:off x="8757950" y="229650"/>
            <a:ext cx="175000" cy="175000"/>
            <a:chOff x="8792300" y="321275"/>
            <a:chExt cx="175000" cy="175000"/>
          </a:xfrm>
        </p:grpSpPr>
        <p:sp>
          <p:nvSpPr>
            <p:cNvPr id="488" name="Google Shape;488;p22"/>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22"/>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22"/>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22"/>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2" name="Google Shape;492;p22"/>
          <p:cNvGrpSpPr/>
          <p:nvPr/>
        </p:nvGrpSpPr>
        <p:grpSpPr>
          <a:xfrm>
            <a:off x="8490050" y="170875"/>
            <a:ext cx="175013" cy="27000"/>
            <a:chOff x="5662375" y="212375"/>
            <a:chExt cx="175013" cy="27000"/>
          </a:xfrm>
        </p:grpSpPr>
        <p:sp>
          <p:nvSpPr>
            <p:cNvPr id="493" name="Google Shape;493;p22"/>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22"/>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22"/>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6" name="Google Shape;496;p22"/>
          <p:cNvGrpSpPr/>
          <p:nvPr/>
        </p:nvGrpSpPr>
        <p:grpSpPr>
          <a:xfrm>
            <a:off x="7916350" y="1124600"/>
            <a:ext cx="175013" cy="27000"/>
            <a:chOff x="5662375" y="212375"/>
            <a:chExt cx="175013" cy="27000"/>
          </a:xfrm>
        </p:grpSpPr>
        <p:sp>
          <p:nvSpPr>
            <p:cNvPr id="497" name="Google Shape;497;p22"/>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22"/>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22"/>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00" name="Google Shape;500;p22"/>
          <p:cNvSpPr txBox="1"/>
          <p:nvPr>
            <p:ph idx="1" type="subTitle"/>
          </p:nvPr>
        </p:nvSpPr>
        <p:spPr>
          <a:xfrm>
            <a:off x="5641848" y="2743200"/>
            <a:ext cx="1865400" cy="402300"/>
          </a:xfrm>
          <a:prstGeom prst="rect">
            <a:avLst/>
          </a:prstGeom>
        </p:spPr>
        <p:txBody>
          <a:bodyPr anchorCtr="0" anchor="t" bIns="91425" lIns="91425" spcFirstLastPara="1" rIns="91425" wrap="square" tIns="91425">
            <a:normAutofit/>
          </a:bodyPr>
          <a:lstStyle>
            <a:lvl1pPr lvl="0"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lgn="ctr">
              <a:spcBef>
                <a:spcPts val="120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lgn="ctr">
              <a:spcBef>
                <a:spcPts val="120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lgn="ctr">
              <a:spcBef>
                <a:spcPts val="120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lgn="ctr">
              <a:spcBef>
                <a:spcPts val="120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lgn="ctr">
              <a:spcBef>
                <a:spcPts val="120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lgn="ctr">
              <a:spcBef>
                <a:spcPts val="120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lgn="ctr">
              <a:spcBef>
                <a:spcPts val="120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lgn="ctr">
              <a:spcBef>
                <a:spcPts val="1200"/>
              </a:spcBef>
              <a:spcAft>
                <a:spcPts val="1200"/>
              </a:spcAft>
              <a:buNone/>
              <a:defRPr sz="1800">
                <a:solidFill>
                  <a:schemeClr val="accent1"/>
                </a:solidFill>
                <a:latin typeface="Barlow Semi Condensed Medium"/>
                <a:ea typeface="Barlow Semi Condensed Medium"/>
                <a:cs typeface="Barlow Semi Condensed Medium"/>
                <a:sym typeface="Barlow Semi Condensed Medium"/>
              </a:defRPr>
            </a:lvl9pPr>
          </a:lstStyle>
          <a:p/>
        </p:txBody>
      </p:sp>
      <p:sp>
        <p:nvSpPr>
          <p:cNvPr id="501" name="Google Shape;501;p22"/>
          <p:cNvSpPr txBox="1"/>
          <p:nvPr>
            <p:ph idx="2" type="subTitle"/>
          </p:nvPr>
        </p:nvSpPr>
        <p:spPr>
          <a:xfrm>
            <a:off x="3639312" y="1636776"/>
            <a:ext cx="1865400" cy="402300"/>
          </a:xfrm>
          <a:prstGeom prst="rect">
            <a:avLst/>
          </a:prstGeom>
        </p:spPr>
        <p:txBody>
          <a:bodyPr anchorCtr="0" anchor="t" bIns="91425" lIns="91425" spcFirstLastPara="1" rIns="91425" wrap="square" tIns="91425">
            <a:normAutofit/>
          </a:bodyPr>
          <a:lstStyle>
            <a:lvl1pPr lvl="0"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lgn="ctr">
              <a:spcBef>
                <a:spcPts val="120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lgn="ctr">
              <a:spcBef>
                <a:spcPts val="120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lgn="ctr">
              <a:spcBef>
                <a:spcPts val="120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lgn="ctr">
              <a:spcBef>
                <a:spcPts val="120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lgn="ctr">
              <a:spcBef>
                <a:spcPts val="120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lgn="ctr">
              <a:spcBef>
                <a:spcPts val="120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lgn="ctr">
              <a:spcBef>
                <a:spcPts val="120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lgn="ctr">
              <a:spcBef>
                <a:spcPts val="1200"/>
              </a:spcBef>
              <a:spcAft>
                <a:spcPts val="1200"/>
              </a:spcAft>
              <a:buNone/>
              <a:defRPr sz="1800">
                <a:solidFill>
                  <a:schemeClr val="accent1"/>
                </a:solidFill>
                <a:latin typeface="Barlow Semi Condensed Medium"/>
                <a:ea typeface="Barlow Semi Condensed Medium"/>
                <a:cs typeface="Barlow Semi Condensed Medium"/>
                <a:sym typeface="Barlow Semi Condensed Medium"/>
              </a:defRPr>
            </a:lvl9pPr>
          </a:lstStyle>
          <a:p/>
        </p:txBody>
      </p:sp>
      <p:sp>
        <p:nvSpPr>
          <p:cNvPr id="502" name="Google Shape;502;p22"/>
          <p:cNvSpPr txBox="1"/>
          <p:nvPr>
            <p:ph idx="3" type="subTitle"/>
          </p:nvPr>
        </p:nvSpPr>
        <p:spPr>
          <a:xfrm>
            <a:off x="1636776" y="2249424"/>
            <a:ext cx="1865400" cy="402300"/>
          </a:xfrm>
          <a:prstGeom prst="rect">
            <a:avLst/>
          </a:prstGeom>
        </p:spPr>
        <p:txBody>
          <a:bodyPr anchorCtr="0" anchor="t" bIns="91425" lIns="91425" spcFirstLastPara="1" rIns="91425" wrap="square" tIns="91425">
            <a:normAutofit/>
          </a:bodyPr>
          <a:lstStyle>
            <a:lvl1pPr lvl="0"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lgn="ctr">
              <a:spcBef>
                <a:spcPts val="120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lgn="ctr">
              <a:spcBef>
                <a:spcPts val="120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lgn="ctr">
              <a:spcBef>
                <a:spcPts val="120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lgn="ctr">
              <a:spcBef>
                <a:spcPts val="120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lgn="ctr">
              <a:spcBef>
                <a:spcPts val="120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lgn="ctr">
              <a:spcBef>
                <a:spcPts val="120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lgn="ctr">
              <a:spcBef>
                <a:spcPts val="120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lgn="ctr">
              <a:spcBef>
                <a:spcPts val="1200"/>
              </a:spcBef>
              <a:spcAft>
                <a:spcPts val="1200"/>
              </a:spcAft>
              <a:buNone/>
              <a:defRPr sz="1800">
                <a:solidFill>
                  <a:schemeClr val="accent1"/>
                </a:solidFill>
                <a:latin typeface="Barlow Semi Condensed Medium"/>
                <a:ea typeface="Barlow Semi Condensed Medium"/>
                <a:cs typeface="Barlow Semi Condensed Medium"/>
                <a:sym typeface="Barlow Semi Condensed Medium"/>
              </a:defRPr>
            </a:lvl9pPr>
          </a:lstStyle>
          <a:p/>
        </p:txBody>
      </p:sp>
      <p:sp>
        <p:nvSpPr>
          <p:cNvPr id="503" name="Google Shape;503;p22"/>
          <p:cNvSpPr txBox="1"/>
          <p:nvPr>
            <p:ph idx="4" type="subTitle"/>
          </p:nvPr>
        </p:nvSpPr>
        <p:spPr>
          <a:xfrm>
            <a:off x="5641848" y="3081528"/>
            <a:ext cx="1865400" cy="612600"/>
          </a:xfrm>
          <a:prstGeom prst="rect">
            <a:avLst/>
          </a:prstGeom>
        </p:spPr>
        <p:txBody>
          <a:bodyPr anchorCtr="0" anchor="t" bIns="91425" lIns="91425" spcFirstLastPara="1" rIns="91425" wrap="square" tIns="91425">
            <a:normAutofit/>
          </a:bodyPr>
          <a:lstStyle>
            <a:lvl1pPr lvl="0"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lgn="ctr">
              <a:spcBef>
                <a:spcPts val="1200"/>
              </a:spcBef>
              <a:spcAft>
                <a:spcPts val="0"/>
              </a:spcAft>
              <a:buNone/>
              <a:defRPr sz="1600">
                <a:solidFill>
                  <a:schemeClr val="dk2"/>
                </a:solidFill>
                <a:latin typeface="Barlow Semi Condensed"/>
                <a:ea typeface="Barlow Semi Condensed"/>
                <a:cs typeface="Barlow Semi Condensed"/>
                <a:sym typeface="Barlow Semi Condensed"/>
              </a:defRPr>
            </a:lvl2pPr>
            <a:lvl3pPr lvl="2" rtl="0" algn="ctr">
              <a:spcBef>
                <a:spcPts val="1200"/>
              </a:spcBef>
              <a:spcAft>
                <a:spcPts val="0"/>
              </a:spcAft>
              <a:buNone/>
              <a:defRPr sz="1600">
                <a:solidFill>
                  <a:schemeClr val="dk2"/>
                </a:solidFill>
                <a:latin typeface="Barlow Semi Condensed"/>
                <a:ea typeface="Barlow Semi Condensed"/>
                <a:cs typeface="Barlow Semi Condensed"/>
                <a:sym typeface="Barlow Semi Condensed"/>
              </a:defRPr>
            </a:lvl3pPr>
            <a:lvl4pPr lvl="3" rtl="0" algn="ctr">
              <a:spcBef>
                <a:spcPts val="1200"/>
              </a:spcBef>
              <a:spcAft>
                <a:spcPts val="0"/>
              </a:spcAft>
              <a:buNone/>
              <a:defRPr sz="1600">
                <a:solidFill>
                  <a:schemeClr val="dk2"/>
                </a:solidFill>
                <a:latin typeface="Barlow Semi Condensed"/>
                <a:ea typeface="Barlow Semi Condensed"/>
                <a:cs typeface="Barlow Semi Condensed"/>
                <a:sym typeface="Barlow Semi Condensed"/>
              </a:defRPr>
            </a:lvl4pPr>
            <a:lvl5pPr lvl="4" rtl="0" algn="ctr">
              <a:spcBef>
                <a:spcPts val="1200"/>
              </a:spcBef>
              <a:spcAft>
                <a:spcPts val="0"/>
              </a:spcAft>
              <a:buNone/>
              <a:defRPr sz="1600">
                <a:solidFill>
                  <a:schemeClr val="dk2"/>
                </a:solidFill>
                <a:latin typeface="Barlow Semi Condensed"/>
                <a:ea typeface="Barlow Semi Condensed"/>
                <a:cs typeface="Barlow Semi Condensed"/>
                <a:sym typeface="Barlow Semi Condensed"/>
              </a:defRPr>
            </a:lvl5pPr>
            <a:lvl6pPr lvl="5" rtl="0" algn="ctr">
              <a:spcBef>
                <a:spcPts val="1200"/>
              </a:spcBef>
              <a:spcAft>
                <a:spcPts val="0"/>
              </a:spcAft>
              <a:buNone/>
              <a:defRPr sz="1600">
                <a:solidFill>
                  <a:schemeClr val="dk2"/>
                </a:solidFill>
                <a:latin typeface="Barlow Semi Condensed"/>
                <a:ea typeface="Barlow Semi Condensed"/>
                <a:cs typeface="Barlow Semi Condensed"/>
                <a:sym typeface="Barlow Semi Condensed"/>
              </a:defRPr>
            </a:lvl6pPr>
            <a:lvl7pPr lvl="6" rtl="0" algn="ctr">
              <a:spcBef>
                <a:spcPts val="1200"/>
              </a:spcBef>
              <a:spcAft>
                <a:spcPts val="0"/>
              </a:spcAft>
              <a:buNone/>
              <a:defRPr sz="1600">
                <a:solidFill>
                  <a:schemeClr val="dk2"/>
                </a:solidFill>
                <a:latin typeface="Barlow Semi Condensed"/>
                <a:ea typeface="Barlow Semi Condensed"/>
                <a:cs typeface="Barlow Semi Condensed"/>
                <a:sym typeface="Barlow Semi Condensed"/>
              </a:defRPr>
            </a:lvl7pPr>
            <a:lvl8pPr lvl="7" rtl="0" algn="ctr">
              <a:spcBef>
                <a:spcPts val="1200"/>
              </a:spcBef>
              <a:spcAft>
                <a:spcPts val="0"/>
              </a:spcAft>
              <a:buNone/>
              <a:defRPr sz="1600">
                <a:solidFill>
                  <a:schemeClr val="dk2"/>
                </a:solidFill>
                <a:latin typeface="Barlow Semi Condensed"/>
                <a:ea typeface="Barlow Semi Condensed"/>
                <a:cs typeface="Barlow Semi Condensed"/>
                <a:sym typeface="Barlow Semi Condensed"/>
              </a:defRPr>
            </a:lvl8pPr>
            <a:lvl9pPr lvl="8" rtl="0" algn="ctr">
              <a:spcBef>
                <a:spcPts val="1200"/>
              </a:spcBef>
              <a:spcAft>
                <a:spcPts val="1200"/>
              </a:spcAft>
              <a:buNone/>
              <a:defRPr sz="1600">
                <a:solidFill>
                  <a:schemeClr val="dk2"/>
                </a:solidFill>
                <a:latin typeface="Barlow Semi Condensed"/>
                <a:ea typeface="Barlow Semi Condensed"/>
                <a:cs typeface="Barlow Semi Condensed"/>
                <a:sym typeface="Barlow Semi Condensed"/>
              </a:defRPr>
            </a:lvl9pPr>
          </a:lstStyle>
          <a:p/>
        </p:txBody>
      </p:sp>
      <p:sp>
        <p:nvSpPr>
          <p:cNvPr id="504" name="Google Shape;504;p22"/>
          <p:cNvSpPr txBox="1"/>
          <p:nvPr>
            <p:ph idx="5" type="subTitle"/>
          </p:nvPr>
        </p:nvSpPr>
        <p:spPr>
          <a:xfrm>
            <a:off x="3639312" y="1975104"/>
            <a:ext cx="1865400" cy="612600"/>
          </a:xfrm>
          <a:prstGeom prst="rect">
            <a:avLst/>
          </a:prstGeom>
        </p:spPr>
        <p:txBody>
          <a:bodyPr anchorCtr="0" anchor="t" bIns="91425" lIns="91425" spcFirstLastPara="1" rIns="91425" wrap="square" tIns="91425">
            <a:normAutofit/>
          </a:bodyPr>
          <a:lstStyle>
            <a:lvl1pPr lvl="0"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lgn="ctr">
              <a:spcBef>
                <a:spcPts val="1200"/>
              </a:spcBef>
              <a:spcAft>
                <a:spcPts val="0"/>
              </a:spcAft>
              <a:buNone/>
              <a:defRPr sz="1600">
                <a:solidFill>
                  <a:schemeClr val="dk2"/>
                </a:solidFill>
                <a:latin typeface="Barlow Semi Condensed"/>
                <a:ea typeface="Barlow Semi Condensed"/>
                <a:cs typeface="Barlow Semi Condensed"/>
                <a:sym typeface="Barlow Semi Condensed"/>
              </a:defRPr>
            </a:lvl2pPr>
            <a:lvl3pPr lvl="2" rtl="0" algn="ctr">
              <a:spcBef>
                <a:spcPts val="1200"/>
              </a:spcBef>
              <a:spcAft>
                <a:spcPts val="0"/>
              </a:spcAft>
              <a:buNone/>
              <a:defRPr sz="1600">
                <a:solidFill>
                  <a:schemeClr val="dk2"/>
                </a:solidFill>
                <a:latin typeface="Barlow Semi Condensed"/>
                <a:ea typeface="Barlow Semi Condensed"/>
                <a:cs typeface="Barlow Semi Condensed"/>
                <a:sym typeface="Barlow Semi Condensed"/>
              </a:defRPr>
            </a:lvl3pPr>
            <a:lvl4pPr lvl="3" rtl="0" algn="ctr">
              <a:spcBef>
                <a:spcPts val="1200"/>
              </a:spcBef>
              <a:spcAft>
                <a:spcPts val="0"/>
              </a:spcAft>
              <a:buNone/>
              <a:defRPr sz="1600">
                <a:solidFill>
                  <a:schemeClr val="dk2"/>
                </a:solidFill>
                <a:latin typeface="Barlow Semi Condensed"/>
                <a:ea typeface="Barlow Semi Condensed"/>
                <a:cs typeface="Barlow Semi Condensed"/>
                <a:sym typeface="Barlow Semi Condensed"/>
              </a:defRPr>
            </a:lvl4pPr>
            <a:lvl5pPr lvl="4" rtl="0" algn="ctr">
              <a:spcBef>
                <a:spcPts val="1200"/>
              </a:spcBef>
              <a:spcAft>
                <a:spcPts val="0"/>
              </a:spcAft>
              <a:buNone/>
              <a:defRPr sz="1600">
                <a:solidFill>
                  <a:schemeClr val="dk2"/>
                </a:solidFill>
                <a:latin typeface="Barlow Semi Condensed"/>
                <a:ea typeface="Barlow Semi Condensed"/>
                <a:cs typeface="Barlow Semi Condensed"/>
                <a:sym typeface="Barlow Semi Condensed"/>
              </a:defRPr>
            </a:lvl5pPr>
            <a:lvl6pPr lvl="5" rtl="0" algn="ctr">
              <a:spcBef>
                <a:spcPts val="1200"/>
              </a:spcBef>
              <a:spcAft>
                <a:spcPts val="0"/>
              </a:spcAft>
              <a:buNone/>
              <a:defRPr sz="1600">
                <a:solidFill>
                  <a:schemeClr val="dk2"/>
                </a:solidFill>
                <a:latin typeface="Barlow Semi Condensed"/>
                <a:ea typeface="Barlow Semi Condensed"/>
                <a:cs typeface="Barlow Semi Condensed"/>
                <a:sym typeface="Barlow Semi Condensed"/>
              </a:defRPr>
            </a:lvl6pPr>
            <a:lvl7pPr lvl="6" rtl="0" algn="ctr">
              <a:spcBef>
                <a:spcPts val="1200"/>
              </a:spcBef>
              <a:spcAft>
                <a:spcPts val="0"/>
              </a:spcAft>
              <a:buNone/>
              <a:defRPr sz="1600">
                <a:solidFill>
                  <a:schemeClr val="dk2"/>
                </a:solidFill>
                <a:latin typeface="Barlow Semi Condensed"/>
                <a:ea typeface="Barlow Semi Condensed"/>
                <a:cs typeface="Barlow Semi Condensed"/>
                <a:sym typeface="Barlow Semi Condensed"/>
              </a:defRPr>
            </a:lvl7pPr>
            <a:lvl8pPr lvl="7" rtl="0" algn="ctr">
              <a:spcBef>
                <a:spcPts val="1200"/>
              </a:spcBef>
              <a:spcAft>
                <a:spcPts val="0"/>
              </a:spcAft>
              <a:buNone/>
              <a:defRPr sz="1600">
                <a:solidFill>
                  <a:schemeClr val="dk2"/>
                </a:solidFill>
                <a:latin typeface="Barlow Semi Condensed"/>
                <a:ea typeface="Barlow Semi Condensed"/>
                <a:cs typeface="Barlow Semi Condensed"/>
                <a:sym typeface="Barlow Semi Condensed"/>
              </a:defRPr>
            </a:lvl8pPr>
            <a:lvl9pPr lvl="8" rtl="0" algn="ctr">
              <a:spcBef>
                <a:spcPts val="1200"/>
              </a:spcBef>
              <a:spcAft>
                <a:spcPts val="1200"/>
              </a:spcAft>
              <a:buNone/>
              <a:defRPr sz="1600">
                <a:solidFill>
                  <a:schemeClr val="dk2"/>
                </a:solidFill>
                <a:latin typeface="Barlow Semi Condensed"/>
                <a:ea typeface="Barlow Semi Condensed"/>
                <a:cs typeface="Barlow Semi Condensed"/>
                <a:sym typeface="Barlow Semi Condensed"/>
              </a:defRPr>
            </a:lvl9pPr>
          </a:lstStyle>
          <a:p/>
        </p:txBody>
      </p:sp>
      <p:sp>
        <p:nvSpPr>
          <p:cNvPr id="505" name="Google Shape;505;p22"/>
          <p:cNvSpPr txBox="1"/>
          <p:nvPr>
            <p:ph idx="6" type="subTitle"/>
          </p:nvPr>
        </p:nvSpPr>
        <p:spPr>
          <a:xfrm>
            <a:off x="1636776" y="2596896"/>
            <a:ext cx="1865400" cy="612600"/>
          </a:xfrm>
          <a:prstGeom prst="rect">
            <a:avLst/>
          </a:prstGeom>
        </p:spPr>
        <p:txBody>
          <a:bodyPr anchorCtr="0" anchor="t" bIns="91425" lIns="91425" spcFirstLastPara="1" rIns="91425" wrap="square" tIns="91425">
            <a:normAutofit/>
          </a:bodyPr>
          <a:lstStyle>
            <a:lvl1pPr lvl="0"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lgn="ctr">
              <a:spcBef>
                <a:spcPts val="1200"/>
              </a:spcBef>
              <a:spcAft>
                <a:spcPts val="0"/>
              </a:spcAft>
              <a:buNone/>
              <a:defRPr sz="1600">
                <a:solidFill>
                  <a:schemeClr val="dk2"/>
                </a:solidFill>
                <a:latin typeface="Barlow Semi Condensed"/>
                <a:ea typeface="Barlow Semi Condensed"/>
                <a:cs typeface="Barlow Semi Condensed"/>
                <a:sym typeface="Barlow Semi Condensed"/>
              </a:defRPr>
            </a:lvl2pPr>
            <a:lvl3pPr lvl="2" rtl="0" algn="ctr">
              <a:spcBef>
                <a:spcPts val="1200"/>
              </a:spcBef>
              <a:spcAft>
                <a:spcPts val="0"/>
              </a:spcAft>
              <a:buNone/>
              <a:defRPr sz="1600">
                <a:solidFill>
                  <a:schemeClr val="dk2"/>
                </a:solidFill>
                <a:latin typeface="Barlow Semi Condensed"/>
                <a:ea typeface="Barlow Semi Condensed"/>
                <a:cs typeface="Barlow Semi Condensed"/>
                <a:sym typeface="Barlow Semi Condensed"/>
              </a:defRPr>
            </a:lvl3pPr>
            <a:lvl4pPr lvl="3" rtl="0" algn="ctr">
              <a:spcBef>
                <a:spcPts val="1200"/>
              </a:spcBef>
              <a:spcAft>
                <a:spcPts val="0"/>
              </a:spcAft>
              <a:buNone/>
              <a:defRPr sz="1600">
                <a:solidFill>
                  <a:schemeClr val="dk2"/>
                </a:solidFill>
                <a:latin typeface="Barlow Semi Condensed"/>
                <a:ea typeface="Barlow Semi Condensed"/>
                <a:cs typeface="Barlow Semi Condensed"/>
                <a:sym typeface="Barlow Semi Condensed"/>
              </a:defRPr>
            </a:lvl4pPr>
            <a:lvl5pPr lvl="4" rtl="0" algn="ctr">
              <a:spcBef>
                <a:spcPts val="1200"/>
              </a:spcBef>
              <a:spcAft>
                <a:spcPts val="0"/>
              </a:spcAft>
              <a:buNone/>
              <a:defRPr sz="1600">
                <a:solidFill>
                  <a:schemeClr val="dk2"/>
                </a:solidFill>
                <a:latin typeface="Barlow Semi Condensed"/>
                <a:ea typeface="Barlow Semi Condensed"/>
                <a:cs typeface="Barlow Semi Condensed"/>
                <a:sym typeface="Barlow Semi Condensed"/>
              </a:defRPr>
            </a:lvl5pPr>
            <a:lvl6pPr lvl="5" rtl="0" algn="ctr">
              <a:spcBef>
                <a:spcPts val="1200"/>
              </a:spcBef>
              <a:spcAft>
                <a:spcPts val="0"/>
              </a:spcAft>
              <a:buNone/>
              <a:defRPr sz="1600">
                <a:solidFill>
                  <a:schemeClr val="dk2"/>
                </a:solidFill>
                <a:latin typeface="Barlow Semi Condensed"/>
                <a:ea typeface="Barlow Semi Condensed"/>
                <a:cs typeface="Barlow Semi Condensed"/>
                <a:sym typeface="Barlow Semi Condensed"/>
              </a:defRPr>
            </a:lvl6pPr>
            <a:lvl7pPr lvl="6" rtl="0" algn="ctr">
              <a:spcBef>
                <a:spcPts val="1200"/>
              </a:spcBef>
              <a:spcAft>
                <a:spcPts val="0"/>
              </a:spcAft>
              <a:buNone/>
              <a:defRPr sz="1600">
                <a:solidFill>
                  <a:schemeClr val="dk2"/>
                </a:solidFill>
                <a:latin typeface="Barlow Semi Condensed"/>
                <a:ea typeface="Barlow Semi Condensed"/>
                <a:cs typeface="Barlow Semi Condensed"/>
                <a:sym typeface="Barlow Semi Condensed"/>
              </a:defRPr>
            </a:lvl7pPr>
            <a:lvl8pPr lvl="7" rtl="0" algn="ctr">
              <a:spcBef>
                <a:spcPts val="1200"/>
              </a:spcBef>
              <a:spcAft>
                <a:spcPts val="0"/>
              </a:spcAft>
              <a:buNone/>
              <a:defRPr sz="1600">
                <a:solidFill>
                  <a:schemeClr val="dk2"/>
                </a:solidFill>
                <a:latin typeface="Barlow Semi Condensed"/>
                <a:ea typeface="Barlow Semi Condensed"/>
                <a:cs typeface="Barlow Semi Condensed"/>
                <a:sym typeface="Barlow Semi Condensed"/>
              </a:defRPr>
            </a:lvl8pPr>
            <a:lvl9pPr lvl="8" rtl="0" algn="ctr">
              <a:spcBef>
                <a:spcPts val="1200"/>
              </a:spcBef>
              <a:spcAft>
                <a:spcPts val="1200"/>
              </a:spcAft>
              <a:buNone/>
              <a:defRPr sz="1600">
                <a:solidFill>
                  <a:schemeClr val="dk2"/>
                </a:solidFill>
                <a:latin typeface="Barlow Semi Condensed"/>
                <a:ea typeface="Barlow Semi Condensed"/>
                <a:cs typeface="Barlow Semi Condensed"/>
                <a:sym typeface="Barlow Semi Condensed"/>
              </a:defRPr>
            </a:lvl9pPr>
          </a:lstStyle>
          <a:p/>
        </p:txBody>
      </p:sp>
      <p:sp>
        <p:nvSpPr>
          <p:cNvPr id="506" name="Google Shape;506;p22"/>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p:cSld name="CUSTOM_10">
    <p:spTree>
      <p:nvGrpSpPr>
        <p:cNvPr id="507" name="Shape 507"/>
        <p:cNvGrpSpPr/>
        <p:nvPr/>
      </p:nvGrpSpPr>
      <p:grpSpPr>
        <a:xfrm>
          <a:off x="0" y="0"/>
          <a:ext cx="0" cy="0"/>
          <a:chOff x="0" y="0"/>
          <a:chExt cx="0" cy="0"/>
        </a:xfrm>
      </p:grpSpPr>
      <p:sp>
        <p:nvSpPr>
          <p:cNvPr id="508" name="Google Shape;508;p23"/>
          <p:cNvSpPr txBox="1"/>
          <p:nvPr>
            <p:ph type="title"/>
          </p:nvPr>
        </p:nvSpPr>
        <p:spPr>
          <a:xfrm>
            <a:off x="1271016" y="338328"/>
            <a:ext cx="6611100" cy="548700"/>
          </a:xfrm>
          <a:prstGeom prst="rect">
            <a:avLst/>
          </a:prstGeom>
        </p:spPr>
        <p:txBody>
          <a:bodyPr anchorCtr="0" anchor="t" bIns="91425" lIns="91425" spcFirstLastPara="1" rIns="91425" wrap="square" tIns="91425">
            <a:normAutofit/>
          </a:bodyPr>
          <a:lstStyle>
            <a:lvl1pPr lvl="0" rtl="0" algn="ctr">
              <a:spcBef>
                <a:spcPts val="0"/>
              </a:spcBef>
              <a:spcAft>
                <a:spcPts val="0"/>
              </a:spcAft>
              <a:buNone/>
              <a:defRPr/>
            </a:lvl1pPr>
            <a:lvl2pPr lvl="1" rtl="0" algn="ctr">
              <a:spcBef>
                <a:spcPts val="0"/>
              </a:spcBef>
              <a:spcAft>
                <a:spcPts val="0"/>
              </a:spcAft>
              <a:buNone/>
              <a:defRPr/>
            </a:lvl2pPr>
            <a:lvl3pPr lvl="2" rtl="0" algn="ctr">
              <a:spcBef>
                <a:spcPts val="0"/>
              </a:spcBef>
              <a:spcAft>
                <a:spcPts val="0"/>
              </a:spcAft>
              <a:buNone/>
              <a:defRPr/>
            </a:lvl3pPr>
            <a:lvl4pPr lvl="3" rtl="0" algn="ctr">
              <a:spcBef>
                <a:spcPts val="0"/>
              </a:spcBef>
              <a:spcAft>
                <a:spcPts val="0"/>
              </a:spcAft>
              <a:buNone/>
              <a:defRPr/>
            </a:lvl4pPr>
            <a:lvl5pPr lvl="4" rtl="0" algn="ctr">
              <a:spcBef>
                <a:spcPts val="0"/>
              </a:spcBef>
              <a:spcAft>
                <a:spcPts val="0"/>
              </a:spcAft>
              <a:buNone/>
              <a:defRPr/>
            </a:lvl5pPr>
            <a:lvl6pPr lvl="5" rtl="0" algn="ctr">
              <a:spcBef>
                <a:spcPts val="0"/>
              </a:spcBef>
              <a:spcAft>
                <a:spcPts val="0"/>
              </a:spcAft>
              <a:buNone/>
              <a:defRPr/>
            </a:lvl6pPr>
            <a:lvl7pPr lvl="6" rtl="0" algn="ctr">
              <a:spcBef>
                <a:spcPts val="0"/>
              </a:spcBef>
              <a:spcAft>
                <a:spcPts val="0"/>
              </a:spcAft>
              <a:buNone/>
              <a:defRPr/>
            </a:lvl7pPr>
            <a:lvl8pPr lvl="7" rtl="0" algn="ctr">
              <a:spcBef>
                <a:spcPts val="0"/>
              </a:spcBef>
              <a:spcAft>
                <a:spcPts val="0"/>
              </a:spcAft>
              <a:buNone/>
              <a:defRPr/>
            </a:lvl8pPr>
            <a:lvl9pPr lvl="8" rtl="0" algn="ctr">
              <a:spcBef>
                <a:spcPts val="0"/>
              </a:spcBef>
              <a:spcAft>
                <a:spcPts val="0"/>
              </a:spcAft>
              <a:buNone/>
              <a:defRPr/>
            </a:lvl9pPr>
          </a:lstStyle>
          <a:p/>
        </p:txBody>
      </p:sp>
      <p:sp>
        <p:nvSpPr>
          <p:cNvPr id="509" name="Google Shape;509;p23"/>
          <p:cNvSpPr txBox="1"/>
          <p:nvPr>
            <p:ph idx="1" type="subTitle"/>
          </p:nvPr>
        </p:nvSpPr>
        <p:spPr>
          <a:xfrm>
            <a:off x="4690875" y="1491351"/>
            <a:ext cx="3557100" cy="2656200"/>
          </a:xfrm>
          <a:prstGeom prst="rect">
            <a:avLst/>
          </a:prstGeom>
        </p:spPr>
        <p:txBody>
          <a:bodyPr anchorCtr="0" anchor="t" bIns="91425" lIns="91425" spcFirstLastPara="1" rIns="91425" wrap="square" tIns="91425">
            <a:normAutofit/>
          </a:bodyPr>
          <a:lstStyle>
            <a:lvl1pPr lvl="0"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spcBef>
                <a:spcPts val="1200"/>
              </a:spcBef>
              <a:spcAft>
                <a:spcPts val="0"/>
              </a:spcAft>
              <a:buNone/>
              <a:defRPr sz="1600">
                <a:solidFill>
                  <a:schemeClr val="dk2"/>
                </a:solidFill>
                <a:latin typeface="Barlow Semi Condensed"/>
                <a:ea typeface="Barlow Semi Condensed"/>
                <a:cs typeface="Barlow Semi Condensed"/>
                <a:sym typeface="Barlow Semi Condensed"/>
              </a:defRPr>
            </a:lvl2pPr>
            <a:lvl3pPr lvl="2" rtl="0">
              <a:spcBef>
                <a:spcPts val="1200"/>
              </a:spcBef>
              <a:spcAft>
                <a:spcPts val="0"/>
              </a:spcAft>
              <a:buNone/>
              <a:defRPr sz="1600">
                <a:solidFill>
                  <a:schemeClr val="dk2"/>
                </a:solidFill>
                <a:latin typeface="Barlow Semi Condensed"/>
                <a:ea typeface="Barlow Semi Condensed"/>
                <a:cs typeface="Barlow Semi Condensed"/>
                <a:sym typeface="Barlow Semi Condensed"/>
              </a:defRPr>
            </a:lvl3pPr>
            <a:lvl4pPr lvl="3" rtl="0">
              <a:spcBef>
                <a:spcPts val="1200"/>
              </a:spcBef>
              <a:spcAft>
                <a:spcPts val="0"/>
              </a:spcAft>
              <a:buNone/>
              <a:defRPr sz="1600">
                <a:solidFill>
                  <a:schemeClr val="dk2"/>
                </a:solidFill>
                <a:latin typeface="Barlow Semi Condensed"/>
                <a:ea typeface="Barlow Semi Condensed"/>
                <a:cs typeface="Barlow Semi Condensed"/>
                <a:sym typeface="Barlow Semi Condensed"/>
              </a:defRPr>
            </a:lvl4pPr>
            <a:lvl5pPr lvl="4" rtl="0">
              <a:spcBef>
                <a:spcPts val="1200"/>
              </a:spcBef>
              <a:spcAft>
                <a:spcPts val="0"/>
              </a:spcAft>
              <a:buNone/>
              <a:defRPr sz="1600">
                <a:solidFill>
                  <a:schemeClr val="dk2"/>
                </a:solidFill>
                <a:latin typeface="Barlow Semi Condensed"/>
                <a:ea typeface="Barlow Semi Condensed"/>
                <a:cs typeface="Barlow Semi Condensed"/>
                <a:sym typeface="Barlow Semi Condensed"/>
              </a:defRPr>
            </a:lvl5pPr>
            <a:lvl6pPr lvl="5" rtl="0">
              <a:spcBef>
                <a:spcPts val="1200"/>
              </a:spcBef>
              <a:spcAft>
                <a:spcPts val="0"/>
              </a:spcAft>
              <a:buNone/>
              <a:defRPr sz="1600">
                <a:solidFill>
                  <a:schemeClr val="dk2"/>
                </a:solidFill>
                <a:latin typeface="Barlow Semi Condensed"/>
                <a:ea typeface="Barlow Semi Condensed"/>
                <a:cs typeface="Barlow Semi Condensed"/>
                <a:sym typeface="Barlow Semi Condensed"/>
              </a:defRPr>
            </a:lvl6pPr>
            <a:lvl7pPr lvl="6" rtl="0">
              <a:spcBef>
                <a:spcPts val="1200"/>
              </a:spcBef>
              <a:spcAft>
                <a:spcPts val="0"/>
              </a:spcAft>
              <a:buNone/>
              <a:defRPr sz="1600">
                <a:solidFill>
                  <a:schemeClr val="dk2"/>
                </a:solidFill>
                <a:latin typeface="Barlow Semi Condensed"/>
                <a:ea typeface="Barlow Semi Condensed"/>
                <a:cs typeface="Barlow Semi Condensed"/>
                <a:sym typeface="Barlow Semi Condensed"/>
              </a:defRPr>
            </a:lvl7pPr>
            <a:lvl8pPr lvl="7" rtl="0">
              <a:spcBef>
                <a:spcPts val="1200"/>
              </a:spcBef>
              <a:spcAft>
                <a:spcPts val="0"/>
              </a:spcAft>
              <a:buNone/>
              <a:defRPr sz="1600">
                <a:solidFill>
                  <a:schemeClr val="dk2"/>
                </a:solidFill>
                <a:latin typeface="Barlow Semi Condensed"/>
                <a:ea typeface="Barlow Semi Condensed"/>
                <a:cs typeface="Barlow Semi Condensed"/>
                <a:sym typeface="Barlow Semi Condensed"/>
              </a:defRPr>
            </a:lvl8pPr>
            <a:lvl9pPr lvl="8" rtl="0">
              <a:spcBef>
                <a:spcPts val="1200"/>
              </a:spcBef>
              <a:spcAft>
                <a:spcPts val="1200"/>
              </a:spcAft>
              <a:buNone/>
              <a:defRPr sz="1600">
                <a:solidFill>
                  <a:schemeClr val="dk2"/>
                </a:solidFill>
                <a:latin typeface="Barlow Semi Condensed"/>
                <a:ea typeface="Barlow Semi Condensed"/>
                <a:cs typeface="Barlow Semi Condensed"/>
                <a:sym typeface="Barlow Semi Condensed"/>
              </a:defRPr>
            </a:lvl9pPr>
          </a:lstStyle>
          <a:p/>
        </p:txBody>
      </p:sp>
      <p:cxnSp>
        <p:nvCxnSpPr>
          <p:cNvPr id="510" name="Google Shape;510;p23"/>
          <p:cNvCxnSpPr/>
          <p:nvPr/>
        </p:nvCxnSpPr>
        <p:spPr>
          <a:xfrm rot="10800000">
            <a:off x="8109000" y="501275"/>
            <a:ext cx="737700" cy="737700"/>
          </a:xfrm>
          <a:prstGeom prst="straightConnector1">
            <a:avLst/>
          </a:prstGeom>
          <a:noFill/>
          <a:ln cap="flat" cmpd="sng" w="9525">
            <a:solidFill>
              <a:schemeClr val="dk1"/>
            </a:solidFill>
            <a:prstDash val="solid"/>
            <a:round/>
            <a:headEnd len="med" w="med" type="none"/>
            <a:tailEnd len="med" w="med" type="none"/>
          </a:ln>
        </p:spPr>
      </p:cxnSp>
      <p:cxnSp>
        <p:nvCxnSpPr>
          <p:cNvPr id="511" name="Google Shape;511;p23"/>
          <p:cNvCxnSpPr/>
          <p:nvPr/>
        </p:nvCxnSpPr>
        <p:spPr>
          <a:xfrm>
            <a:off x="582475" y="282188"/>
            <a:ext cx="1212900" cy="422700"/>
          </a:xfrm>
          <a:prstGeom prst="straightConnector1">
            <a:avLst/>
          </a:prstGeom>
          <a:noFill/>
          <a:ln cap="flat" cmpd="sng" w="9525">
            <a:solidFill>
              <a:schemeClr val="dk1"/>
            </a:solidFill>
            <a:prstDash val="solid"/>
            <a:round/>
            <a:headEnd len="med" w="med" type="none"/>
            <a:tailEnd len="med" w="med" type="none"/>
          </a:ln>
        </p:spPr>
      </p:cxnSp>
      <p:cxnSp>
        <p:nvCxnSpPr>
          <p:cNvPr id="512" name="Google Shape;512;p23"/>
          <p:cNvCxnSpPr/>
          <p:nvPr/>
        </p:nvCxnSpPr>
        <p:spPr>
          <a:xfrm flipH="1" rot="10800000">
            <a:off x="0" y="274188"/>
            <a:ext cx="582600" cy="654300"/>
          </a:xfrm>
          <a:prstGeom prst="straightConnector1">
            <a:avLst/>
          </a:prstGeom>
          <a:noFill/>
          <a:ln cap="flat" cmpd="sng" w="9525">
            <a:solidFill>
              <a:schemeClr val="dk1"/>
            </a:solidFill>
            <a:prstDash val="solid"/>
            <a:round/>
            <a:headEnd len="med" w="med" type="none"/>
            <a:tailEnd len="med" w="med" type="none"/>
          </a:ln>
        </p:spPr>
      </p:cxnSp>
      <p:grpSp>
        <p:nvGrpSpPr>
          <p:cNvPr id="513" name="Google Shape;513;p23"/>
          <p:cNvGrpSpPr/>
          <p:nvPr/>
        </p:nvGrpSpPr>
        <p:grpSpPr>
          <a:xfrm flipH="1">
            <a:off x="423750" y="125363"/>
            <a:ext cx="292025" cy="292575"/>
            <a:chOff x="7353050" y="316275"/>
            <a:chExt cx="292025" cy="292575"/>
          </a:xfrm>
        </p:grpSpPr>
        <p:sp>
          <p:nvSpPr>
            <p:cNvPr id="514" name="Google Shape;514;p23"/>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23"/>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23"/>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23"/>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8" name="Google Shape;518;p23"/>
          <p:cNvGrpSpPr/>
          <p:nvPr/>
        </p:nvGrpSpPr>
        <p:grpSpPr>
          <a:xfrm>
            <a:off x="1638739" y="558163"/>
            <a:ext cx="293111" cy="293388"/>
            <a:chOff x="3164039" y="430875"/>
            <a:chExt cx="293111" cy="293388"/>
          </a:xfrm>
        </p:grpSpPr>
        <p:sp>
          <p:nvSpPr>
            <p:cNvPr id="519" name="Google Shape;519;p23"/>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23"/>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23"/>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23"/>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23"/>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23"/>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5" name="Google Shape;525;p23"/>
          <p:cNvGrpSpPr/>
          <p:nvPr/>
        </p:nvGrpSpPr>
        <p:grpSpPr>
          <a:xfrm>
            <a:off x="1591750" y="362600"/>
            <a:ext cx="175013" cy="27000"/>
            <a:chOff x="5662375" y="212375"/>
            <a:chExt cx="175013" cy="27000"/>
          </a:xfrm>
        </p:grpSpPr>
        <p:sp>
          <p:nvSpPr>
            <p:cNvPr id="526" name="Google Shape;526;p23"/>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23"/>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23"/>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529" name="Google Shape;529;p23"/>
          <p:cNvCxnSpPr/>
          <p:nvPr/>
        </p:nvCxnSpPr>
        <p:spPr>
          <a:xfrm flipH="1">
            <a:off x="8151325" y="6875"/>
            <a:ext cx="1002600" cy="494400"/>
          </a:xfrm>
          <a:prstGeom prst="straightConnector1">
            <a:avLst/>
          </a:prstGeom>
          <a:noFill/>
          <a:ln cap="flat" cmpd="sng" w="9525">
            <a:solidFill>
              <a:schemeClr val="dk1"/>
            </a:solidFill>
            <a:prstDash val="solid"/>
            <a:round/>
            <a:headEnd len="med" w="med" type="none"/>
            <a:tailEnd len="med" w="med" type="none"/>
          </a:ln>
        </p:spPr>
      </p:cxnSp>
      <p:grpSp>
        <p:nvGrpSpPr>
          <p:cNvPr id="530" name="Google Shape;530;p23"/>
          <p:cNvGrpSpPr/>
          <p:nvPr/>
        </p:nvGrpSpPr>
        <p:grpSpPr>
          <a:xfrm>
            <a:off x="7823875" y="202375"/>
            <a:ext cx="581800" cy="582350"/>
            <a:chOff x="8064275" y="887850"/>
            <a:chExt cx="581800" cy="582350"/>
          </a:xfrm>
        </p:grpSpPr>
        <p:sp>
          <p:nvSpPr>
            <p:cNvPr id="531" name="Google Shape;531;p23"/>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23"/>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23"/>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23"/>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23"/>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23"/>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7" name="Google Shape;537;p23"/>
          <p:cNvGrpSpPr/>
          <p:nvPr/>
        </p:nvGrpSpPr>
        <p:grpSpPr>
          <a:xfrm flipH="1">
            <a:off x="8698650" y="1117488"/>
            <a:ext cx="292025" cy="292575"/>
            <a:chOff x="7353050" y="316275"/>
            <a:chExt cx="292025" cy="292575"/>
          </a:xfrm>
        </p:grpSpPr>
        <p:sp>
          <p:nvSpPr>
            <p:cNvPr id="538" name="Google Shape;538;p23"/>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23"/>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23"/>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23"/>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2" name="Google Shape;542;p23"/>
          <p:cNvGrpSpPr/>
          <p:nvPr/>
        </p:nvGrpSpPr>
        <p:grpSpPr>
          <a:xfrm>
            <a:off x="8678350" y="1581800"/>
            <a:ext cx="175013" cy="27000"/>
            <a:chOff x="5662375" y="212375"/>
            <a:chExt cx="175013" cy="27000"/>
          </a:xfrm>
        </p:grpSpPr>
        <p:sp>
          <p:nvSpPr>
            <p:cNvPr id="543" name="Google Shape;543;p23"/>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23"/>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23"/>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546" name="Google Shape;546;p23"/>
          <p:cNvCxnSpPr/>
          <p:nvPr/>
        </p:nvCxnSpPr>
        <p:spPr>
          <a:xfrm flipH="1">
            <a:off x="5101704" y="4513075"/>
            <a:ext cx="1133100" cy="306300"/>
          </a:xfrm>
          <a:prstGeom prst="straightConnector1">
            <a:avLst/>
          </a:prstGeom>
          <a:noFill/>
          <a:ln cap="flat" cmpd="sng" w="9525">
            <a:solidFill>
              <a:schemeClr val="dk2"/>
            </a:solidFill>
            <a:prstDash val="solid"/>
            <a:round/>
            <a:headEnd len="med" w="med" type="none"/>
            <a:tailEnd len="med" w="med" type="none"/>
          </a:ln>
        </p:spPr>
      </p:cxnSp>
      <p:cxnSp>
        <p:nvCxnSpPr>
          <p:cNvPr id="547" name="Google Shape;547;p23"/>
          <p:cNvCxnSpPr/>
          <p:nvPr/>
        </p:nvCxnSpPr>
        <p:spPr>
          <a:xfrm rot="10800000">
            <a:off x="6234804" y="4492325"/>
            <a:ext cx="1342200" cy="315300"/>
          </a:xfrm>
          <a:prstGeom prst="straightConnector1">
            <a:avLst/>
          </a:prstGeom>
          <a:noFill/>
          <a:ln cap="flat" cmpd="sng" w="9525">
            <a:solidFill>
              <a:schemeClr val="dk2"/>
            </a:solidFill>
            <a:prstDash val="solid"/>
            <a:round/>
            <a:headEnd len="med" w="med" type="none"/>
            <a:tailEnd len="med" w="med" type="none"/>
          </a:ln>
        </p:spPr>
      </p:cxnSp>
      <p:cxnSp>
        <p:nvCxnSpPr>
          <p:cNvPr id="548" name="Google Shape;548;p23"/>
          <p:cNvCxnSpPr/>
          <p:nvPr/>
        </p:nvCxnSpPr>
        <p:spPr>
          <a:xfrm flipH="1">
            <a:off x="7547529" y="4408000"/>
            <a:ext cx="1332000" cy="392100"/>
          </a:xfrm>
          <a:prstGeom prst="straightConnector1">
            <a:avLst/>
          </a:prstGeom>
          <a:noFill/>
          <a:ln cap="flat" cmpd="sng" w="9525">
            <a:solidFill>
              <a:schemeClr val="dk2"/>
            </a:solidFill>
            <a:prstDash val="solid"/>
            <a:round/>
            <a:headEnd len="med" w="med" type="none"/>
            <a:tailEnd len="med" w="med" type="none"/>
          </a:ln>
        </p:spPr>
      </p:cxnSp>
      <p:cxnSp>
        <p:nvCxnSpPr>
          <p:cNvPr id="549" name="Google Shape;549;p23"/>
          <p:cNvCxnSpPr/>
          <p:nvPr/>
        </p:nvCxnSpPr>
        <p:spPr>
          <a:xfrm flipH="1">
            <a:off x="8872054" y="3993550"/>
            <a:ext cx="273900" cy="407100"/>
          </a:xfrm>
          <a:prstGeom prst="straightConnector1">
            <a:avLst/>
          </a:prstGeom>
          <a:noFill/>
          <a:ln cap="flat" cmpd="sng" w="9525">
            <a:solidFill>
              <a:schemeClr val="dk2"/>
            </a:solidFill>
            <a:prstDash val="solid"/>
            <a:round/>
            <a:headEnd len="med" w="med" type="none"/>
            <a:tailEnd len="med" w="med" type="none"/>
          </a:ln>
        </p:spPr>
      </p:cxnSp>
      <p:grpSp>
        <p:nvGrpSpPr>
          <p:cNvPr id="550" name="Google Shape;550;p23"/>
          <p:cNvGrpSpPr/>
          <p:nvPr/>
        </p:nvGrpSpPr>
        <p:grpSpPr>
          <a:xfrm>
            <a:off x="7278954" y="4513075"/>
            <a:ext cx="581800" cy="582350"/>
            <a:chOff x="8064275" y="887850"/>
            <a:chExt cx="581800" cy="582350"/>
          </a:xfrm>
        </p:grpSpPr>
        <p:sp>
          <p:nvSpPr>
            <p:cNvPr id="551" name="Google Shape;551;p23"/>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23"/>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23"/>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23"/>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23"/>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23"/>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7" name="Google Shape;557;p23"/>
          <p:cNvGrpSpPr/>
          <p:nvPr/>
        </p:nvGrpSpPr>
        <p:grpSpPr>
          <a:xfrm>
            <a:off x="6099454" y="4340463"/>
            <a:ext cx="292025" cy="292575"/>
            <a:chOff x="7353050" y="316275"/>
            <a:chExt cx="292025" cy="292575"/>
          </a:xfrm>
        </p:grpSpPr>
        <p:sp>
          <p:nvSpPr>
            <p:cNvPr id="558" name="Google Shape;558;p23"/>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23"/>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23"/>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23"/>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2" name="Google Shape;562;p23"/>
          <p:cNvGrpSpPr/>
          <p:nvPr/>
        </p:nvGrpSpPr>
        <p:grpSpPr>
          <a:xfrm>
            <a:off x="8792779" y="4315025"/>
            <a:ext cx="175000" cy="175000"/>
            <a:chOff x="8792300" y="321275"/>
            <a:chExt cx="175000" cy="175000"/>
          </a:xfrm>
        </p:grpSpPr>
        <p:sp>
          <p:nvSpPr>
            <p:cNvPr id="563" name="Google Shape;563;p23"/>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23"/>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23"/>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23"/>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7" name="Google Shape;567;p23"/>
          <p:cNvGrpSpPr/>
          <p:nvPr/>
        </p:nvGrpSpPr>
        <p:grpSpPr>
          <a:xfrm flipH="1">
            <a:off x="4972779" y="4657550"/>
            <a:ext cx="293111" cy="293388"/>
            <a:chOff x="3164039" y="430875"/>
            <a:chExt cx="293111" cy="293388"/>
          </a:xfrm>
        </p:grpSpPr>
        <p:sp>
          <p:nvSpPr>
            <p:cNvPr id="568" name="Google Shape;568;p23"/>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23"/>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23"/>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23"/>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23"/>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23"/>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4" name="Google Shape;574;p23"/>
          <p:cNvGrpSpPr/>
          <p:nvPr/>
        </p:nvGrpSpPr>
        <p:grpSpPr>
          <a:xfrm>
            <a:off x="8721804" y="4142425"/>
            <a:ext cx="175013" cy="27000"/>
            <a:chOff x="5662375" y="212375"/>
            <a:chExt cx="175013" cy="27000"/>
          </a:xfrm>
        </p:grpSpPr>
        <p:sp>
          <p:nvSpPr>
            <p:cNvPr id="575" name="Google Shape;575;p23"/>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23"/>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23"/>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8" name="Google Shape;578;p23"/>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16">
    <p:spTree>
      <p:nvGrpSpPr>
        <p:cNvPr id="579" name="Shape 579"/>
        <p:cNvGrpSpPr/>
        <p:nvPr/>
      </p:nvGrpSpPr>
      <p:grpSpPr>
        <a:xfrm>
          <a:off x="0" y="0"/>
          <a:ext cx="0" cy="0"/>
          <a:chOff x="0" y="0"/>
          <a:chExt cx="0" cy="0"/>
        </a:xfrm>
      </p:grpSpPr>
      <p:sp>
        <p:nvSpPr>
          <p:cNvPr id="580" name="Google Shape;580;p24"/>
          <p:cNvSpPr txBox="1"/>
          <p:nvPr>
            <p:ph type="title"/>
          </p:nvPr>
        </p:nvSpPr>
        <p:spPr>
          <a:xfrm>
            <a:off x="896100" y="1984450"/>
            <a:ext cx="3457200" cy="1292100"/>
          </a:xfrm>
          <a:prstGeom prst="rect">
            <a:avLst/>
          </a:prstGeom>
        </p:spPr>
        <p:txBody>
          <a:bodyPr anchorCtr="0" anchor="b" bIns="91425" lIns="91425" spcFirstLastPara="1" rIns="91425" wrap="square" tIns="91425">
            <a:normAutofit/>
          </a:bodyPr>
          <a:lstStyle>
            <a:lvl1pPr lvl="0" rtl="0">
              <a:spcBef>
                <a:spcPts val="0"/>
              </a:spcBef>
              <a:spcAft>
                <a:spcPts val="0"/>
              </a:spcAft>
              <a:buSzPts val="4200"/>
              <a:buNone/>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cxnSp>
        <p:nvCxnSpPr>
          <p:cNvPr id="581" name="Google Shape;581;p24"/>
          <p:cNvCxnSpPr/>
          <p:nvPr/>
        </p:nvCxnSpPr>
        <p:spPr>
          <a:xfrm>
            <a:off x="1645925" y="523125"/>
            <a:ext cx="1672500" cy="126000"/>
          </a:xfrm>
          <a:prstGeom prst="straightConnector1">
            <a:avLst/>
          </a:prstGeom>
          <a:noFill/>
          <a:ln cap="flat" cmpd="sng" w="9525">
            <a:solidFill>
              <a:schemeClr val="dk2"/>
            </a:solidFill>
            <a:prstDash val="solid"/>
            <a:round/>
            <a:headEnd len="med" w="med" type="none"/>
            <a:tailEnd len="med" w="med" type="none"/>
          </a:ln>
        </p:spPr>
      </p:cxnSp>
      <p:cxnSp>
        <p:nvCxnSpPr>
          <p:cNvPr id="582" name="Google Shape;582;p24"/>
          <p:cNvCxnSpPr/>
          <p:nvPr/>
        </p:nvCxnSpPr>
        <p:spPr>
          <a:xfrm flipH="1" rot="10800000">
            <a:off x="803050" y="529675"/>
            <a:ext cx="829500" cy="743400"/>
          </a:xfrm>
          <a:prstGeom prst="straightConnector1">
            <a:avLst/>
          </a:prstGeom>
          <a:noFill/>
          <a:ln cap="flat" cmpd="sng" w="9525">
            <a:solidFill>
              <a:schemeClr val="dk2"/>
            </a:solidFill>
            <a:prstDash val="solid"/>
            <a:round/>
            <a:headEnd len="med" w="med" type="none"/>
            <a:tailEnd len="med" w="med" type="none"/>
          </a:ln>
        </p:spPr>
      </p:cxnSp>
      <p:cxnSp>
        <p:nvCxnSpPr>
          <p:cNvPr id="583" name="Google Shape;583;p24"/>
          <p:cNvCxnSpPr/>
          <p:nvPr/>
        </p:nvCxnSpPr>
        <p:spPr>
          <a:xfrm>
            <a:off x="0" y="65200"/>
            <a:ext cx="796500" cy="1188000"/>
          </a:xfrm>
          <a:prstGeom prst="straightConnector1">
            <a:avLst/>
          </a:prstGeom>
          <a:noFill/>
          <a:ln cap="flat" cmpd="sng" w="9525">
            <a:solidFill>
              <a:schemeClr val="dk2"/>
            </a:solidFill>
            <a:prstDash val="solid"/>
            <a:round/>
            <a:headEnd len="med" w="med" type="none"/>
            <a:tailEnd len="med" w="med" type="none"/>
          </a:ln>
        </p:spPr>
      </p:cxnSp>
      <p:grpSp>
        <p:nvGrpSpPr>
          <p:cNvPr id="584" name="Google Shape;584;p24"/>
          <p:cNvGrpSpPr/>
          <p:nvPr/>
        </p:nvGrpSpPr>
        <p:grpSpPr>
          <a:xfrm flipH="1">
            <a:off x="499400" y="959675"/>
            <a:ext cx="581800" cy="582350"/>
            <a:chOff x="8064275" y="887850"/>
            <a:chExt cx="581800" cy="582350"/>
          </a:xfrm>
        </p:grpSpPr>
        <p:sp>
          <p:nvSpPr>
            <p:cNvPr id="585" name="Google Shape;585;p24"/>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24"/>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24"/>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24"/>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24"/>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24"/>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1" name="Google Shape;591;p24"/>
          <p:cNvGrpSpPr/>
          <p:nvPr/>
        </p:nvGrpSpPr>
        <p:grpSpPr>
          <a:xfrm flipH="1">
            <a:off x="1500400" y="388100"/>
            <a:ext cx="292025" cy="292575"/>
            <a:chOff x="7353050" y="316275"/>
            <a:chExt cx="292025" cy="292575"/>
          </a:xfrm>
        </p:grpSpPr>
        <p:sp>
          <p:nvSpPr>
            <p:cNvPr id="592" name="Google Shape;592;p24"/>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24"/>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24"/>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24"/>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6" name="Google Shape;596;p24"/>
          <p:cNvSpPr/>
          <p:nvPr/>
        </p:nvSpPr>
        <p:spPr>
          <a:xfrm flipH="1">
            <a:off x="3166281" y="497632"/>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24"/>
          <p:cNvSpPr/>
          <p:nvPr/>
        </p:nvSpPr>
        <p:spPr>
          <a:xfrm flipH="1">
            <a:off x="3164039" y="495100"/>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24"/>
          <p:cNvSpPr/>
          <p:nvPr/>
        </p:nvSpPr>
        <p:spPr>
          <a:xfrm flipH="1">
            <a:off x="3202780" y="534134"/>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24"/>
          <p:cNvSpPr/>
          <p:nvPr/>
        </p:nvSpPr>
        <p:spPr>
          <a:xfrm flipH="1">
            <a:off x="3200525" y="531602"/>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24"/>
          <p:cNvSpPr/>
          <p:nvPr/>
        </p:nvSpPr>
        <p:spPr>
          <a:xfrm flipH="1">
            <a:off x="3242641" y="573709"/>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24"/>
          <p:cNvSpPr/>
          <p:nvPr/>
        </p:nvSpPr>
        <p:spPr>
          <a:xfrm flipH="1">
            <a:off x="3240109" y="571467"/>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02" name="Google Shape;602;p24"/>
          <p:cNvGrpSpPr/>
          <p:nvPr/>
        </p:nvGrpSpPr>
        <p:grpSpPr>
          <a:xfrm flipH="1">
            <a:off x="3527112" y="361100"/>
            <a:ext cx="175013" cy="27000"/>
            <a:chOff x="5662375" y="212375"/>
            <a:chExt cx="175013" cy="27000"/>
          </a:xfrm>
        </p:grpSpPr>
        <p:sp>
          <p:nvSpPr>
            <p:cNvPr id="603" name="Google Shape;603;p24"/>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24"/>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24"/>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6" name="Google Shape;606;p24"/>
          <p:cNvGrpSpPr/>
          <p:nvPr/>
        </p:nvGrpSpPr>
        <p:grpSpPr>
          <a:xfrm flipH="1">
            <a:off x="480412" y="242700"/>
            <a:ext cx="175013" cy="27000"/>
            <a:chOff x="5662375" y="212375"/>
            <a:chExt cx="175013" cy="27000"/>
          </a:xfrm>
        </p:grpSpPr>
        <p:sp>
          <p:nvSpPr>
            <p:cNvPr id="607" name="Google Shape;607;p24"/>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24"/>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24"/>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0" name="Google Shape;610;p24"/>
          <p:cNvGrpSpPr/>
          <p:nvPr/>
        </p:nvGrpSpPr>
        <p:grpSpPr>
          <a:xfrm flipH="1">
            <a:off x="901712" y="1653625"/>
            <a:ext cx="175013" cy="27000"/>
            <a:chOff x="5662375" y="212375"/>
            <a:chExt cx="175013" cy="27000"/>
          </a:xfrm>
        </p:grpSpPr>
        <p:sp>
          <p:nvSpPr>
            <p:cNvPr id="611" name="Google Shape;611;p24"/>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24"/>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24"/>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614" name="Google Shape;614;p24"/>
          <p:cNvCxnSpPr/>
          <p:nvPr/>
        </p:nvCxnSpPr>
        <p:spPr>
          <a:xfrm>
            <a:off x="791400" y="4212400"/>
            <a:ext cx="1157100" cy="542700"/>
          </a:xfrm>
          <a:prstGeom prst="straightConnector1">
            <a:avLst/>
          </a:prstGeom>
          <a:noFill/>
          <a:ln cap="flat" cmpd="sng" w="9525">
            <a:solidFill>
              <a:schemeClr val="dk2"/>
            </a:solidFill>
            <a:prstDash val="solid"/>
            <a:round/>
            <a:headEnd len="med" w="med" type="none"/>
            <a:tailEnd len="med" w="med" type="none"/>
          </a:ln>
        </p:spPr>
      </p:cxnSp>
      <p:cxnSp>
        <p:nvCxnSpPr>
          <p:cNvPr id="615" name="Google Shape;615;p24"/>
          <p:cNvCxnSpPr/>
          <p:nvPr/>
        </p:nvCxnSpPr>
        <p:spPr>
          <a:xfrm flipH="1" rot="10800000">
            <a:off x="0" y="4220425"/>
            <a:ext cx="791400" cy="836400"/>
          </a:xfrm>
          <a:prstGeom prst="straightConnector1">
            <a:avLst/>
          </a:prstGeom>
          <a:noFill/>
          <a:ln cap="flat" cmpd="sng" w="9525">
            <a:solidFill>
              <a:schemeClr val="dk2"/>
            </a:solidFill>
            <a:prstDash val="solid"/>
            <a:round/>
            <a:headEnd len="med" w="med" type="none"/>
            <a:tailEnd len="med" w="med" type="none"/>
          </a:ln>
        </p:spPr>
      </p:cxnSp>
      <p:grpSp>
        <p:nvGrpSpPr>
          <p:cNvPr id="616" name="Google Shape;616;p24"/>
          <p:cNvGrpSpPr/>
          <p:nvPr/>
        </p:nvGrpSpPr>
        <p:grpSpPr>
          <a:xfrm rot="10800000">
            <a:off x="499400" y="3940925"/>
            <a:ext cx="581800" cy="582350"/>
            <a:chOff x="8064275" y="887850"/>
            <a:chExt cx="581800" cy="582350"/>
          </a:xfrm>
        </p:grpSpPr>
        <p:sp>
          <p:nvSpPr>
            <p:cNvPr id="617" name="Google Shape;617;p24"/>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24"/>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24"/>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24"/>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24"/>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24"/>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3" name="Google Shape;623;p24"/>
          <p:cNvGrpSpPr/>
          <p:nvPr/>
        </p:nvGrpSpPr>
        <p:grpSpPr>
          <a:xfrm rot="10800000">
            <a:off x="1819575" y="4586750"/>
            <a:ext cx="292025" cy="292575"/>
            <a:chOff x="7353050" y="316275"/>
            <a:chExt cx="292025" cy="292575"/>
          </a:xfrm>
        </p:grpSpPr>
        <p:sp>
          <p:nvSpPr>
            <p:cNvPr id="624" name="Google Shape;624;p24"/>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24"/>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24"/>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24"/>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8" name="Google Shape;628;p24"/>
          <p:cNvGrpSpPr/>
          <p:nvPr/>
        </p:nvGrpSpPr>
        <p:grpSpPr>
          <a:xfrm rot="10800000">
            <a:off x="212525" y="4645550"/>
            <a:ext cx="175000" cy="175000"/>
            <a:chOff x="8792300" y="321275"/>
            <a:chExt cx="175000" cy="175000"/>
          </a:xfrm>
        </p:grpSpPr>
        <p:sp>
          <p:nvSpPr>
            <p:cNvPr id="629" name="Google Shape;629;p24"/>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24"/>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24"/>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24"/>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3" name="Google Shape;633;p24"/>
          <p:cNvGrpSpPr/>
          <p:nvPr/>
        </p:nvGrpSpPr>
        <p:grpSpPr>
          <a:xfrm rot="10800000">
            <a:off x="480412" y="4852325"/>
            <a:ext cx="175013" cy="27000"/>
            <a:chOff x="5662375" y="212375"/>
            <a:chExt cx="175013" cy="27000"/>
          </a:xfrm>
        </p:grpSpPr>
        <p:sp>
          <p:nvSpPr>
            <p:cNvPr id="634" name="Google Shape;634;p24"/>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24"/>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24"/>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7" name="Google Shape;637;p24"/>
          <p:cNvGrpSpPr/>
          <p:nvPr/>
        </p:nvGrpSpPr>
        <p:grpSpPr>
          <a:xfrm rot="10800000">
            <a:off x="1054112" y="3898600"/>
            <a:ext cx="175013" cy="27000"/>
            <a:chOff x="5662375" y="212375"/>
            <a:chExt cx="175013" cy="27000"/>
          </a:xfrm>
        </p:grpSpPr>
        <p:sp>
          <p:nvSpPr>
            <p:cNvPr id="638" name="Google Shape;638;p24"/>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24"/>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24"/>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41" name="Google Shape;641;p24"/>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642" name="Shape 642"/>
        <p:cNvGrpSpPr/>
        <p:nvPr/>
      </p:nvGrpSpPr>
      <p:grpSpPr>
        <a:xfrm>
          <a:off x="0" y="0"/>
          <a:ext cx="0" cy="0"/>
          <a:chOff x="0" y="0"/>
          <a:chExt cx="0" cy="0"/>
        </a:xfrm>
      </p:grpSpPr>
      <p:sp>
        <p:nvSpPr>
          <p:cNvPr id="643" name="Google Shape;643;p25"/>
          <p:cNvSpPr txBox="1"/>
          <p:nvPr>
            <p:ph type="title"/>
          </p:nvPr>
        </p:nvSpPr>
        <p:spPr>
          <a:xfrm>
            <a:off x="1807671" y="338325"/>
            <a:ext cx="5528700" cy="612600"/>
          </a:xfrm>
          <a:prstGeom prst="rect">
            <a:avLst/>
          </a:prstGeom>
        </p:spPr>
        <p:txBody>
          <a:bodyPr anchorCtr="0" anchor="t" bIns="91425" lIns="91425" spcFirstLastPara="1" rIns="91425" wrap="square" tIns="91425">
            <a:normAutofit/>
          </a:bodyPr>
          <a:lstStyle>
            <a:lvl1pPr lvl="0" rtl="0" algn="ctr">
              <a:spcBef>
                <a:spcPts val="0"/>
              </a:spcBef>
              <a:spcAft>
                <a:spcPts val="0"/>
              </a:spcAft>
              <a:buNone/>
              <a:defRPr/>
            </a:lvl1pPr>
            <a:lvl2pPr lvl="1" rtl="0" algn="ctr">
              <a:spcBef>
                <a:spcPts val="0"/>
              </a:spcBef>
              <a:spcAft>
                <a:spcPts val="0"/>
              </a:spcAft>
              <a:buNone/>
              <a:defRPr/>
            </a:lvl2pPr>
            <a:lvl3pPr lvl="2" rtl="0" algn="ctr">
              <a:spcBef>
                <a:spcPts val="0"/>
              </a:spcBef>
              <a:spcAft>
                <a:spcPts val="0"/>
              </a:spcAft>
              <a:buNone/>
              <a:defRPr/>
            </a:lvl3pPr>
            <a:lvl4pPr lvl="3" rtl="0" algn="ctr">
              <a:spcBef>
                <a:spcPts val="0"/>
              </a:spcBef>
              <a:spcAft>
                <a:spcPts val="0"/>
              </a:spcAft>
              <a:buNone/>
              <a:defRPr/>
            </a:lvl4pPr>
            <a:lvl5pPr lvl="4" rtl="0" algn="ctr">
              <a:spcBef>
                <a:spcPts val="0"/>
              </a:spcBef>
              <a:spcAft>
                <a:spcPts val="0"/>
              </a:spcAft>
              <a:buNone/>
              <a:defRPr/>
            </a:lvl5pPr>
            <a:lvl6pPr lvl="5" rtl="0" algn="ctr">
              <a:spcBef>
                <a:spcPts val="0"/>
              </a:spcBef>
              <a:spcAft>
                <a:spcPts val="0"/>
              </a:spcAft>
              <a:buNone/>
              <a:defRPr/>
            </a:lvl6pPr>
            <a:lvl7pPr lvl="6" rtl="0" algn="ctr">
              <a:spcBef>
                <a:spcPts val="0"/>
              </a:spcBef>
              <a:spcAft>
                <a:spcPts val="0"/>
              </a:spcAft>
              <a:buNone/>
              <a:defRPr/>
            </a:lvl7pPr>
            <a:lvl8pPr lvl="7" rtl="0" algn="ctr">
              <a:spcBef>
                <a:spcPts val="0"/>
              </a:spcBef>
              <a:spcAft>
                <a:spcPts val="0"/>
              </a:spcAft>
              <a:buNone/>
              <a:defRPr/>
            </a:lvl8pPr>
            <a:lvl9pPr lvl="8" rtl="0" algn="ctr">
              <a:spcBef>
                <a:spcPts val="0"/>
              </a:spcBef>
              <a:spcAft>
                <a:spcPts val="0"/>
              </a:spcAft>
              <a:buNone/>
              <a:defRPr/>
            </a:lvl9pPr>
          </a:lstStyle>
          <a:p/>
        </p:txBody>
      </p:sp>
      <p:sp>
        <p:nvSpPr>
          <p:cNvPr id="644" name="Google Shape;644;p25"/>
          <p:cNvSpPr txBox="1"/>
          <p:nvPr>
            <p:ph idx="1" type="subTitle"/>
          </p:nvPr>
        </p:nvSpPr>
        <p:spPr>
          <a:xfrm>
            <a:off x="4956048" y="2532888"/>
            <a:ext cx="2084700" cy="1362600"/>
          </a:xfrm>
          <a:prstGeom prst="rect">
            <a:avLst/>
          </a:prstGeom>
        </p:spPr>
        <p:txBody>
          <a:bodyPr anchorCtr="0" anchor="t" bIns="91425" lIns="91425" spcFirstLastPara="1" rIns="91425" wrap="square" tIns="91425">
            <a:normAutofit/>
          </a:bodyPr>
          <a:lstStyle>
            <a:lvl1pPr lvl="0"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lgn="ctr">
              <a:spcBef>
                <a:spcPts val="1200"/>
              </a:spcBef>
              <a:spcAft>
                <a:spcPts val="0"/>
              </a:spcAft>
              <a:buNone/>
              <a:defRPr sz="1600">
                <a:solidFill>
                  <a:schemeClr val="dk2"/>
                </a:solidFill>
                <a:latin typeface="Barlow Semi Condensed"/>
                <a:ea typeface="Barlow Semi Condensed"/>
                <a:cs typeface="Barlow Semi Condensed"/>
                <a:sym typeface="Barlow Semi Condensed"/>
              </a:defRPr>
            </a:lvl2pPr>
            <a:lvl3pPr lvl="2" rtl="0" algn="ctr">
              <a:spcBef>
                <a:spcPts val="1200"/>
              </a:spcBef>
              <a:spcAft>
                <a:spcPts val="0"/>
              </a:spcAft>
              <a:buNone/>
              <a:defRPr sz="1600">
                <a:solidFill>
                  <a:schemeClr val="dk2"/>
                </a:solidFill>
                <a:latin typeface="Barlow Semi Condensed"/>
                <a:ea typeface="Barlow Semi Condensed"/>
                <a:cs typeface="Barlow Semi Condensed"/>
                <a:sym typeface="Barlow Semi Condensed"/>
              </a:defRPr>
            </a:lvl3pPr>
            <a:lvl4pPr lvl="3" rtl="0" algn="ctr">
              <a:spcBef>
                <a:spcPts val="1200"/>
              </a:spcBef>
              <a:spcAft>
                <a:spcPts val="0"/>
              </a:spcAft>
              <a:buNone/>
              <a:defRPr sz="1600">
                <a:solidFill>
                  <a:schemeClr val="dk2"/>
                </a:solidFill>
                <a:latin typeface="Barlow Semi Condensed"/>
                <a:ea typeface="Barlow Semi Condensed"/>
                <a:cs typeface="Barlow Semi Condensed"/>
                <a:sym typeface="Barlow Semi Condensed"/>
              </a:defRPr>
            </a:lvl4pPr>
            <a:lvl5pPr lvl="4" rtl="0" algn="ctr">
              <a:spcBef>
                <a:spcPts val="1200"/>
              </a:spcBef>
              <a:spcAft>
                <a:spcPts val="0"/>
              </a:spcAft>
              <a:buNone/>
              <a:defRPr sz="1600">
                <a:solidFill>
                  <a:schemeClr val="dk2"/>
                </a:solidFill>
                <a:latin typeface="Barlow Semi Condensed"/>
                <a:ea typeface="Barlow Semi Condensed"/>
                <a:cs typeface="Barlow Semi Condensed"/>
                <a:sym typeface="Barlow Semi Condensed"/>
              </a:defRPr>
            </a:lvl5pPr>
            <a:lvl6pPr lvl="5" rtl="0" algn="ctr">
              <a:spcBef>
                <a:spcPts val="1200"/>
              </a:spcBef>
              <a:spcAft>
                <a:spcPts val="0"/>
              </a:spcAft>
              <a:buNone/>
              <a:defRPr sz="1600">
                <a:solidFill>
                  <a:schemeClr val="dk2"/>
                </a:solidFill>
                <a:latin typeface="Barlow Semi Condensed"/>
                <a:ea typeface="Barlow Semi Condensed"/>
                <a:cs typeface="Barlow Semi Condensed"/>
                <a:sym typeface="Barlow Semi Condensed"/>
              </a:defRPr>
            </a:lvl6pPr>
            <a:lvl7pPr lvl="6" rtl="0" algn="ctr">
              <a:spcBef>
                <a:spcPts val="1200"/>
              </a:spcBef>
              <a:spcAft>
                <a:spcPts val="0"/>
              </a:spcAft>
              <a:buNone/>
              <a:defRPr sz="1600">
                <a:solidFill>
                  <a:schemeClr val="dk2"/>
                </a:solidFill>
                <a:latin typeface="Barlow Semi Condensed"/>
                <a:ea typeface="Barlow Semi Condensed"/>
                <a:cs typeface="Barlow Semi Condensed"/>
                <a:sym typeface="Barlow Semi Condensed"/>
              </a:defRPr>
            </a:lvl7pPr>
            <a:lvl8pPr lvl="7" rtl="0" algn="ctr">
              <a:spcBef>
                <a:spcPts val="1200"/>
              </a:spcBef>
              <a:spcAft>
                <a:spcPts val="0"/>
              </a:spcAft>
              <a:buNone/>
              <a:defRPr sz="1600">
                <a:solidFill>
                  <a:schemeClr val="dk2"/>
                </a:solidFill>
                <a:latin typeface="Barlow Semi Condensed"/>
                <a:ea typeface="Barlow Semi Condensed"/>
                <a:cs typeface="Barlow Semi Condensed"/>
                <a:sym typeface="Barlow Semi Condensed"/>
              </a:defRPr>
            </a:lvl8pPr>
            <a:lvl9pPr lvl="8" rtl="0" algn="ctr">
              <a:spcBef>
                <a:spcPts val="1200"/>
              </a:spcBef>
              <a:spcAft>
                <a:spcPts val="1200"/>
              </a:spcAft>
              <a:buNone/>
              <a:defRPr sz="1600">
                <a:solidFill>
                  <a:schemeClr val="dk2"/>
                </a:solidFill>
                <a:latin typeface="Barlow Semi Condensed"/>
                <a:ea typeface="Barlow Semi Condensed"/>
                <a:cs typeface="Barlow Semi Condensed"/>
                <a:sym typeface="Barlow Semi Condensed"/>
              </a:defRPr>
            </a:lvl9pPr>
          </a:lstStyle>
          <a:p/>
        </p:txBody>
      </p:sp>
      <p:sp>
        <p:nvSpPr>
          <p:cNvPr id="645" name="Google Shape;645;p25"/>
          <p:cNvSpPr txBox="1"/>
          <p:nvPr>
            <p:ph idx="2" type="subTitle"/>
          </p:nvPr>
        </p:nvSpPr>
        <p:spPr>
          <a:xfrm>
            <a:off x="2093976" y="2532888"/>
            <a:ext cx="2084700" cy="1362600"/>
          </a:xfrm>
          <a:prstGeom prst="rect">
            <a:avLst/>
          </a:prstGeom>
        </p:spPr>
        <p:txBody>
          <a:bodyPr anchorCtr="0" anchor="t" bIns="91425" lIns="91425" spcFirstLastPara="1" rIns="91425" wrap="square" tIns="91425">
            <a:normAutofit/>
          </a:bodyPr>
          <a:lstStyle>
            <a:lvl1pPr lvl="0"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lgn="ctr">
              <a:spcBef>
                <a:spcPts val="1200"/>
              </a:spcBef>
              <a:spcAft>
                <a:spcPts val="0"/>
              </a:spcAft>
              <a:buNone/>
              <a:defRPr sz="1600">
                <a:solidFill>
                  <a:schemeClr val="dk2"/>
                </a:solidFill>
                <a:latin typeface="Barlow Semi Condensed"/>
                <a:ea typeface="Barlow Semi Condensed"/>
                <a:cs typeface="Barlow Semi Condensed"/>
                <a:sym typeface="Barlow Semi Condensed"/>
              </a:defRPr>
            </a:lvl2pPr>
            <a:lvl3pPr lvl="2" rtl="0" algn="ctr">
              <a:spcBef>
                <a:spcPts val="1200"/>
              </a:spcBef>
              <a:spcAft>
                <a:spcPts val="0"/>
              </a:spcAft>
              <a:buNone/>
              <a:defRPr sz="1600">
                <a:solidFill>
                  <a:schemeClr val="dk2"/>
                </a:solidFill>
                <a:latin typeface="Barlow Semi Condensed"/>
                <a:ea typeface="Barlow Semi Condensed"/>
                <a:cs typeface="Barlow Semi Condensed"/>
                <a:sym typeface="Barlow Semi Condensed"/>
              </a:defRPr>
            </a:lvl3pPr>
            <a:lvl4pPr lvl="3" rtl="0" algn="ctr">
              <a:spcBef>
                <a:spcPts val="1200"/>
              </a:spcBef>
              <a:spcAft>
                <a:spcPts val="0"/>
              </a:spcAft>
              <a:buNone/>
              <a:defRPr sz="1600">
                <a:solidFill>
                  <a:schemeClr val="dk2"/>
                </a:solidFill>
                <a:latin typeface="Barlow Semi Condensed"/>
                <a:ea typeface="Barlow Semi Condensed"/>
                <a:cs typeface="Barlow Semi Condensed"/>
                <a:sym typeface="Barlow Semi Condensed"/>
              </a:defRPr>
            </a:lvl4pPr>
            <a:lvl5pPr lvl="4" rtl="0" algn="ctr">
              <a:spcBef>
                <a:spcPts val="1200"/>
              </a:spcBef>
              <a:spcAft>
                <a:spcPts val="0"/>
              </a:spcAft>
              <a:buNone/>
              <a:defRPr sz="1600">
                <a:solidFill>
                  <a:schemeClr val="dk2"/>
                </a:solidFill>
                <a:latin typeface="Barlow Semi Condensed"/>
                <a:ea typeface="Barlow Semi Condensed"/>
                <a:cs typeface="Barlow Semi Condensed"/>
                <a:sym typeface="Barlow Semi Condensed"/>
              </a:defRPr>
            </a:lvl5pPr>
            <a:lvl6pPr lvl="5" rtl="0" algn="ctr">
              <a:spcBef>
                <a:spcPts val="1200"/>
              </a:spcBef>
              <a:spcAft>
                <a:spcPts val="0"/>
              </a:spcAft>
              <a:buNone/>
              <a:defRPr sz="1600">
                <a:solidFill>
                  <a:schemeClr val="dk2"/>
                </a:solidFill>
                <a:latin typeface="Barlow Semi Condensed"/>
                <a:ea typeface="Barlow Semi Condensed"/>
                <a:cs typeface="Barlow Semi Condensed"/>
                <a:sym typeface="Barlow Semi Condensed"/>
              </a:defRPr>
            </a:lvl6pPr>
            <a:lvl7pPr lvl="6" rtl="0" algn="ctr">
              <a:spcBef>
                <a:spcPts val="1200"/>
              </a:spcBef>
              <a:spcAft>
                <a:spcPts val="0"/>
              </a:spcAft>
              <a:buNone/>
              <a:defRPr sz="1600">
                <a:solidFill>
                  <a:schemeClr val="dk2"/>
                </a:solidFill>
                <a:latin typeface="Barlow Semi Condensed"/>
                <a:ea typeface="Barlow Semi Condensed"/>
                <a:cs typeface="Barlow Semi Condensed"/>
                <a:sym typeface="Barlow Semi Condensed"/>
              </a:defRPr>
            </a:lvl7pPr>
            <a:lvl8pPr lvl="7" rtl="0" algn="ctr">
              <a:spcBef>
                <a:spcPts val="1200"/>
              </a:spcBef>
              <a:spcAft>
                <a:spcPts val="0"/>
              </a:spcAft>
              <a:buNone/>
              <a:defRPr sz="1600">
                <a:solidFill>
                  <a:schemeClr val="dk2"/>
                </a:solidFill>
                <a:latin typeface="Barlow Semi Condensed"/>
                <a:ea typeface="Barlow Semi Condensed"/>
                <a:cs typeface="Barlow Semi Condensed"/>
                <a:sym typeface="Barlow Semi Condensed"/>
              </a:defRPr>
            </a:lvl8pPr>
            <a:lvl9pPr lvl="8" rtl="0" algn="ctr">
              <a:spcBef>
                <a:spcPts val="1200"/>
              </a:spcBef>
              <a:spcAft>
                <a:spcPts val="1200"/>
              </a:spcAft>
              <a:buNone/>
              <a:defRPr sz="1600">
                <a:solidFill>
                  <a:schemeClr val="dk2"/>
                </a:solidFill>
                <a:latin typeface="Barlow Semi Condensed"/>
                <a:ea typeface="Barlow Semi Condensed"/>
                <a:cs typeface="Barlow Semi Condensed"/>
                <a:sym typeface="Barlow Semi Condensed"/>
              </a:defRPr>
            </a:lvl9pPr>
          </a:lstStyle>
          <a:p/>
        </p:txBody>
      </p:sp>
      <p:sp>
        <p:nvSpPr>
          <p:cNvPr id="646" name="Google Shape;646;p25"/>
          <p:cNvSpPr txBox="1"/>
          <p:nvPr>
            <p:ph idx="3" type="subTitle"/>
          </p:nvPr>
        </p:nvSpPr>
        <p:spPr>
          <a:xfrm>
            <a:off x="4956048" y="2221992"/>
            <a:ext cx="2084700" cy="283500"/>
          </a:xfrm>
          <a:prstGeom prst="rect">
            <a:avLst/>
          </a:prstGeom>
        </p:spPr>
        <p:txBody>
          <a:bodyPr anchorCtr="0" anchor="t" bIns="91425" lIns="91425" spcFirstLastPara="1" rIns="91425" wrap="square" tIns="91425">
            <a:normAutofit/>
          </a:bodyPr>
          <a:lstStyle>
            <a:lvl1pPr lvl="0"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1pPr>
            <a:lvl2pPr lvl="1" rtl="0" algn="ctr">
              <a:spcBef>
                <a:spcPts val="1200"/>
              </a:spcBef>
              <a:spcAft>
                <a:spcPts val="0"/>
              </a:spcAft>
              <a:buNone/>
              <a:defRPr sz="1600">
                <a:solidFill>
                  <a:schemeClr val="accent1"/>
                </a:solidFill>
              </a:defRPr>
            </a:lvl2pPr>
            <a:lvl3pPr lvl="2" rtl="0" algn="ctr">
              <a:spcBef>
                <a:spcPts val="1200"/>
              </a:spcBef>
              <a:spcAft>
                <a:spcPts val="0"/>
              </a:spcAft>
              <a:buNone/>
              <a:defRPr sz="1600">
                <a:solidFill>
                  <a:schemeClr val="accent1"/>
                </a:solidFill>
              </a:defRPr>
            </a:lvl3pPr>
            <a:lvl4pPr lvl="3" rtl="0" algn="ctr">
              <a:spcBef>
                <a:spcPts val="1200"/>
              </a:spcBef>
              <a:spcAft>
                <a:spcPts val="0"/>
              </a:spcAft>
              <a:buNone/>
              <a:defRPr sz="1600">
                <a:solidFill>
                  <a:schemeClr val="accent1"/>
                </a:solidFill>
              </a:defRPr>
            </a:lvl4pPr>
            <a:lvl5pPr lvl="4" rtl="0" algn="ctr">
              <a:spcBef>
                <a:spcPts val="1200"/>
              </a:spcBef>
              <a:spcAft>
                <a:spcPts val="0"/>
              </a:spcAft>
              <a:buNone/>
              <a:defRPr sz="1600">
                <a:solidFill>
                  <a:schemeClr val="accent1"/>
                </a:solidFill>
              </a:defRPr>
            </a:lvl5pPr>
            <a:lvl6pPr lvl="5" rtl="0" algn="ctr">
              <a:spcBef>
                <a:spcPts val="1200"/>
              </a:spcBef>
              <a:spcAft>
                <a:spcPts val="0"/>
              </a:spcAft>
              <a:buNone/>
              <a:defRPr sz="1600">
                <a:solidFill>
                  <a:schemeClr val="accent1"/>
                </a:solidFill>
              </a:defRPr>
            </a:lvl6pPr>
            <a:lvl7pPr lvl="6" rtl="0" algn="ctr">
              <a:spcBef>
                <a:spcPts val="1200"/>
              </a:spcBef>
              <a:spcAft>
                <a:spcPts val="0"/>
              </a:spcAft>
              <a:buNone/>
              <a:defRPr sz="1600">
                <a:solidFill>
                  <a:schemeClr val="accent1"/>
                </a:solidFill>
              </a:defRPr>
            </a:lvl7pPr>
            <a:lvl8pPr lvl="7" rtl="0" algn="ctr">
              <a:spcBef>
                <a:spcPts val="1200"/>
              </a:spcBef>
              <a:spcAft>
                <a:spcPts val="0"/>
              </a:spcAft>
              <a:buNone/>
              <a:defRPr sz="1600">
                <a:solidFill>
                  <a:schemeClr val="accent1"/>
                </a:solidFill>
              </a:defRPr>
            </a:lvl8pPr>
            <a:lvl9pPr lvl="8" rtl="0" algn="ctr">
              <a:spcBef>
                <a:spcPts val="1200"/>
              </a:spcBef>
              <a:spcAft>
                <a:spcPts val="1200"/>
              </a:spcAft>
              <a:buNone/>
              <a:defRPr sz="1600">
                <a:solidFill>
                  <a:schemeClr val="accent1"/>
                </a:solidFill>
              </a:defRPr>
            </a:lvl9pPr>
          </a:lstStyle>
          <a:p/>
        </p:txBody>
      </p:sp>
      <p:sp>
        <p:nvSpPr>
          <p:cNvPr id="647" name="Google Shape;647;p25"/>
          <p:cNvSpPr txBox="1"/>
          <p:nvPr>
            <p:ph idx="4" type="subTitle"/>
          </p:nvPr>
        </p:nvSpPr>
        <p:spPr>
          <a:xfrm>
            <a:off x="2093976" y="2203704"/>
            <a:ext cx="2084700" cy="310800"/>
          </a:xfrm>
          <a:prstGeom prst="rect">
            <a:avLst/>
          </a:prstGeom>
        </p:spPr>
        <p:txBody>
          <a:bodyPr anchorCtr="0" anchor="t" bIns="91425" lIns="91425" spcFirstLastPara="1" rIns="91425" wrap="square" tIns="91425">
            <a:normAutofit/>
          </a:bodyPr>
          <a:lstStyle>
            <a:lvl1pPr lvl="0"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1pPr>
            <a:lvl2pPr lvl="1" rtl="0" algn="ctr">
              <a:spcBef>
                <a:spcPts val="1200"/>
              </a:spcBef>
              <a:spcAft>
                <a:spcPts val="0"/>
              </a:spcAft>
              <a:buNone/>
              <a:defRPr sz="1600">
                <a:solidFill>
                  <a:schemeClr val="accent1"/>
                </a:solidFill>
              </a:defRPr>
            </a:lvl2pPr>
            <a:lvl3pPr lvl="2" rtl="0" algn="ctr">
              <a:spcBef>
                <a:spcPts val="1200"/>
              </a:spcBef>
              <a:spcAft>
                <a:spcPts val="0"/>
              </a:spcAft>
              <a:buNone/>
              <a:defRPr sz="1600">
                <a:solidFill>
                  <a:schemeClr val="accent1"/>
                </a:solidFill>
              </a:defRPr>
            </a:lvl3pPr>
            <a:lvl4pPr lvl="3" rtl="0" algn="ctr">
              <a:spcBef>
                <a:spcPts val="1200"/>
              </a:spcBef>
              <a:spcAft>
                <a:spcPts val="0"/>
              </a:spcAft>
              <a:buNone/>
              <a:defRPr sz="1600">
                <a:solidFill>
                  <a:schemeClr val="accent1"/>
                </a:solidFill>
              </a:defRPr>
            </a:lvl4pPr>
            <a:lvl5pPr lvl="4" rtl="0" algn="ctr">
              <a:spcBef>
                <a:spcPts val="1200"/>
              </a:spcBef>
              <a:spcAft>
                <a:spcPts val="0"/>
              </a:spcAft>
              <a:buNone/>
              <a:defRPr sz="1600">
                <a:solidFill>
                  <a:schemeClr val="accent1"/>
                </a:solidFill>
              </a:defRPr>
            </a:lvl5pPr>
            <a:lvl6pPr lvl="5" rtl="0" algn="ctr">
              <a:spcBef>
                <a:spcPts val="1200"/>
              </a:spcBef>
              <a:spcAft>
                <a:spcPts val="0"/>
              </a:spcAft>
              <a:buNone/>
              <a:defRPr sz="1600">
                <a:solidFill>
                  <a:schemeClr val="accent1"/>
                </a:solidFill>
              </a:defRPr>
            </a:lvl6pPr>
            <a:lvl7pPr lvl="6" rtl="0" algn="ctr">
              <a:spcBef>
                <a:spcPts val="1200"/>
              </a:spcBef>
              <a:spcAft>
                <a:spcPts val="0"/>
              </a:spcAft>
              <a:buNone/>
              <a:defRPr sz="1600">
                <a:solidFill>
                  <a:schemeClr val="accent1"/>
                </a:solidFill>
              </a:defRPr>
            </a:lvl7pPr>
            <a:lvl8pPr lvl="7" rtl="0" algn="ctr">
              <a:spcBef>
                <a:spcPts val="1200"/>
              </a:spcBef>
              <a:spcAft>
                <a:spcPts val="0"/>
              </a:spcAft>
              <a:buNone/>
              <a:defRPr sz="1600">
                <a:solidFill>
                  <a:schemeClr val="accent1"/>
                </a:solidFill>
              </a:defRPr>
            </a:lvl8pPr>
            <a:lvl9pPr lvl="8" rtl="0" algn="ctr">
              <a:spcBef>
                <a:spcPts val="1200"/>
              </a:spcBef>
              <a:spcAft>
                <a:spcPts val="1200"/>
              </a:spcAft>
              <a:buNone/>
              <a:defRPr sz="1600">
                <a:solidFill>
                  <a:schemeClr val="accent1"/>
                </a:solidFill>
              </a:defRPr>
            </a:lvl9pPr>
          </a:lstStyle>
          <a:p/>
        </p:txBody>
      </p:sp>
      <p:sp>
        <p:nvSpPr>
          <p:cNvPr id="648" name="Google Shape;648;p25"/>
          <p:cNvSpPr txBox="1"/>
          <p:nvPr>
            <p:ph hasCustomPrompt="1" idx="5" type="title"/>
          </p:nvPr>
        </p:nvSpPr>
        <p:spPr>
          <a:xfrm>
            <a:off x="2779776" y="1627632"/>
            <a:ext cx="722400" cy="4572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649" name="Google Shape;649;p25"/>
          <p:cNvSpPr txBox="1"/>
          <p:nvPr>
            <p:ph hasCustomPrompt="1" idx="6" type="title"/>
          </p:nvPr>
        </p:nvSpPr>
        <p:spPr>
          <a:xfrm>
            <a:off x="5641848" y="1627632"/>
            <a:ext cx="722400" cy="4572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grpSp>
        <p:nvGrpSpPr>
          <p:cNvPr id="650" name="Google Shape;650;p25"/>
          <p:cNvGrpSpPr/>
          <p:nvPr/>
        </p:nvGrpSpPr>
        <p:grpSpPr>
          <a:xfrm>
            <a:off x="432850" y="0"/>
            <a:ext cx="8278300" cy="5165700"/>
            <a:chOff x="432850" y="0"/>
            <a:chExt cx="8278300" cy="5165700"/>
          </a:xfrm>
        </p:grpSpPr>
        <p:cxnSp>
          <p:nvCxnSpPr>
            <p:cNvPr id="651" name="Google Shape;651;p25"/>
            <p:cNvCxnSpPr/>
            <p:nvPr/>
          </p:nvCxnSpPr>
          <p:spPr>
            <a:xfrm rot="10800000">
              <a:off x="8420275" y="2664300"/>
              <a:ext cx="0" cy="2501400"/>
            </a:xfrm>
            <a:prstGeom prst="straightConnector1">
              <a:avLst/>
            </a:prstGeom>
            <a:noFill/>
            <a:ln cap="flat" cmpd="sng" w="9525">
              <a:solidFill>
                <a:schemeClr val="dk1"/>
              </a:solidFill>
              <a:prstDash val="solid"/>
              <a:round/>
              <a:headEnd len="med" w="med" type="none"/>
              <a:tailEnd len="med" w="med" type="none"/>
            </a:ln>
          </p:spPr>
        </p:cxnSp>
        <p:grpSp>
          <p:nvGrpSpPr>
            <p:cNvPr id="652" name="Google Shape;652;p25"/>
            <p:cNvGrpSpPr/>
            <p:nvPr/>
          </p:nvGrpSpPr>
          <p:grpSpPr>
            <a:xfrm>
              <a:off x="8129350" y="4292175"/>
              <a:ext cx="581800" cy="582350"/>
              <a:chOff x="8064275" y="887850"/>
              <a:chExt cx="581800" cy="582350"/>
            </a:xfrm>
          </p:grpSpPr>
          <p:sp>
            <p:nvSpPr>
              <p:cNvPr id="653" name="Google Shape;653;p25"/>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25"/>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25"/>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25"/>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25"/>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25"/>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9" name="Google Shape;659;p25"/>
            <p:cNvGrpSpPr/>
            <p:nvPr/>
          </p:nvGrpSpPr>
          <p:grpSpPr>
            <a:xfrm>
              <a:off x="8274238" y="3720600"/>
              <a:ext cx="292025" cy="292575"/>
              <a:chOff x="7353050" y="316275"/>
              <a:chExt cx="292025" cy="292575"/>
            </a:xfrm>
          </p:grpSpPr>
          <p:sp>
            <p:nvSpPr>
              <p:cNvPr id="660" name="Google Shape;660;p25"/>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25"/>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25"/>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25"/>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4" name="Google Shape;664;p25"/>
            <p:cNvGrpSpPr/>
            <p:nvPr/>
          </p:nvGrpSpPr>
          <p:grpSpPr>
            <a:xfrm>
              <a:off x="8332763" y="3212475"/>
              <a:ext cx="175000" cy="175000"/>
              <a:chOff x="8792300" y="321275"/>
              <a:chExt cx="175000" cy="175000"/>
            </a:xfrm>
          </p:grpSpPr>
          <p:sp>
            <p:nvSpPr>
              <p:cNvPr id="665" name="Google Shape;665;p25"/>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25"/>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25"/>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25"/>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669" name="Google Shape;669;p25"/>
            <p:cNvCxnSpPr/>
            <p:nvPr/>
          </p:nvCxnSpPr>
          <p:spPr>
            <a:xfrm>
              <a:off x="723725" y="613"/>
              <a:ext cx="0" cy="2501400"/>
            </a:xfrm>
            <a:prstGeom prst="straightConnector1">
              <a:avLst/>
            </a:prstGeom>
            <a:noFill/>
            <a:ln cap="flat" cmpd="sng" w="9525">
              <a:solidFill>
                <a:schemeClr val="dk1"/>
              </a:solidFill>
              <a:prstDash val="solid"/>
              <a:round/>
              <a:headEnd len="med" w="med" type="none"/>
              <a:tailEnd len="med" w="med" type="none"/>
            </a:ln>
          </p:spPr>
        </p:cxnSp>
        <p:grpSp>
          <p:nvGrpSpPr>
            <p:cNvPr id="670" name="Google Shape;670;p25"/>
            <p:cNvGrpSpPr/>
            <p:nvPr/>
          </p:nvGrpSpPr>
          <p:grpSpPr>
            <a:xfrm rot="10800000">
              <a:off x="432850" y="291788"/>
              <a:ext cx="581800" cy="582350"/>
              <a:chOff x="8064275" y="887850"/>
              <a:chExt cx="581800" cy="582350"/>
            </a:xfrm>
          </p:grpSpPr>
          <p:sp>
            <p:nvSpPr>
              <p:cNvPr id="671" name="Google Shape;671;p25"/>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25"/>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25"/>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25"/>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25"/>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25"/>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7" name="Google Shape;677;p25"/>
            <p:cNvGrpSpPr/>
            <p:nvPr/>
          </p:nvGrpSpPr>
          <p:grpSpPr>
            <a:xfrm rot="10800000">
              <a:off x="577738" y="1153138"/>
              <a:ext cx="292025" cy="292575"/>
              <a:chOff x="7353050" y="316275"/>
              <a:chExt cx="292025" cy="292575"/>
            </a:xfrm>
          </p:grpSpPr>
          <p:sp>
            <p:nvSpPr>
              <p:cNvPr id="678" name="Google Shape;678;p25"/>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25"/>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25"/>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25"/>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2" name="Google Shape;682;p25"/>
            <p:cNvGrpSpPr/>
            <p:nvPr/>
          </p:nvGrpSpPr>
          <p:grpSpPr>
            <a:xfrm rot="10800000">
              <a:off x="636238" y="1778838"/>
              <a:ext cx="175000" cy="175000"/>
              <a:chOff x="8792300" y="321275"/>
              <a:chExt cx="175000" cy="175000"/>
            </a:xfrm>
          </p:grpSpPr>
          <p:sp>
            <p:nvSpPr>
              <p:cNvPr id="683" name="Google Shape;683;p25"/>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25"/>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25"/>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25"/>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7" name="Google Shape;687;p25"/>
            <p:cNvGrpSpPr/>
            <p:nvPr/>
          </p:nvGrpSpPr>
          <p:grpSpPr>
            <a:xfrm>
              <a:off x="432850" y="2003163"/>
              <a:ext cx="175013" cy="27000"/>
              <a:chOff x="5662375" y="212375"/>
              <a:chExt cx="175013" cy="27000"/>
            </a:xfrm>
          </p:grpSpPr>
          <p:sp>
            <p:nvSpPr>
              <p:cNvPr id="688" name="Google Shape;688;p25"/>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25"/>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25"/>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1" name="Google Shape;691;p25"/>
            <p:cNvGrpSpPr/>
            <p:nvPr/>
          </p:nvGrpSpPr>
          <p:grpSpPr>
            <a:xfrm>
              <a:off x="788100" y="208488"/>
              <a:ext cx="175013" cy="27000"/>
              <a:chOff x="5662375" y="212375"/>
              <a:chExt cx="175013" cy="27000"/>
            </a:xfrm>
          </p:grpSpPr>
          <p:sp>
            <p:nvSpPr>
              <p:cNvPr id="692" name="Google Shape;692;p25"/>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25"/>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25"/>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5" name="Google Shape;695;p25"/>
            <p:cNvGrpSpPr/>
            <p:nvPr/>
          </p:nvGrpSpPr>
          <p:grpSpPr>
            <a:xfrm>
              <a:off x="8129350" y="4988725"/>
              <a:ext cx="175013" cy="27000"/>
              <a:chOff x="5662375" y="212375"/>
              <a:chExt cx="175013" cy="27000"/>
            </a:xfrm>
          </p:grpSpPr>
          <p:sp>
            <p:nvSpPr>
              <p:cNvPr id="696" name="Google Shape;696;p25"/>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25"/>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25"/>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9" name="Google Shape;699;p25"/>
            <p:cNvGrpSpPr/>
            <p:nvPr/>
          </p:nvGrpSpPr>
          <p:grpSpPr>
            <a:xfrm>
              <a:off x="8497550" y="3429425"/>
              <a:ext cx="175013" cy="27000"/>
              <a:chOff x="5662375" y="212375"/>
              <a:chExt cx="175013" cy="27000"/>
            </a:xfrm>
          </p:grpSpPr>
          <p:sp>
            <p:nvSpPr>
              <p:cNvPr id="700" name="Google Shape;700;p25"/>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25"/>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25"/>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703" name="Google Shape;703;p25"/>
            <p:cNvCxnSpPr/>
            <p:nvPr/>
          </p:nvCxnSpPr>
          <p:spPr>
            <a:xfrm>
              <a:off x="8407225" y="0"/>
              <a:ext cx="0" cy="2160900"/>
            </a:xfrm>
            <a:prstGeom prst="straightConnector1">
              <a:avLst/>
            </a:prstGeom>
            <a:noFill/>
            <a:ln cap="flat" cmpd="sng" w="9525">
              <a:solidFill>
                <a:schemeClr val="dk1"/>
              </a:solidFill>
              <a:prstDash val="solid"/>
              <a:round/>
              <a:headEnd len="med" w="med" type="none"/>
              <a:tailEnd len="med" w="med" type="none"/>
            </a:ln>
          </p:spPr>
        </p:cxnSp>
        <p:cxnSp>
          <p:nvCxnSpPr>
            <p:cNvPr id="704" name="Google Shape;704;p25"/>
            <p:cNvCxnSpPr/>
            <p:nvPr/>
          </p:nvCxnSpPr>
          <p:spPr>
            <a:xfrm>
              <a:off x="718025" y="2985634"/>
              <a:ext cx="0" cy="2160900"/>
            </a:xfrm>
            <a:prstGeom prst="straightConnector1">
              <a:avLst/>
            </a:prstGeom>
            <a:noFill/>
            <a:ln cap="flat" cmpd="sng" w="9525">
              <a:solidFill>
                <a:schemeClr val="dk1"/>
              </a:solidFill>
              <a:prstDash val="solid"/>
              <a:round/>
              <a:headEnd len="med" w="med" type="none"/>
              <a:tailEnd len="med" w="med" type="none"/>
            </a:ln>
          </p:spPr>
        </p:cxnSp>
        <p:sp>
          <p:nvSpPr>
            <p:cNvPr id="705" name="Google Shape;705;p25"/>
            <p:cNvSpPr/>
            <p:nvPr/>
          </p:nvSpPr>
          <p:spPr>
            <a:xfrm>
              <a:off x="671825" y="4587888"/>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25"/>
            <p:cNvSpPr/>
            <p:nvPr/>
          </p:nvSpPr>
          <p:spPr>
            <a:xfrm>
              <a:off x="671825" y="3940338"/>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25"/>
            <p:cNvSpPr/>
            <p:nvPr/>
          </p:nvSpPr>
          <p:spPr>
            <a:xfrm>
              <a:off x="8361025" y="1453500"/>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25"/>
            <p:cNvSpPr/>
            <p:nvPr/>
          </p:nvSpPr>
          <p:spPr>
            <a:xfrm>
              <a:off x="8361025" y="234875"/>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09" name="Google Shape;709;p25"/>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9">
    <p:spTree>
      <p:nvGrpSpPr>
        <p:cNvPr id="710" name="Shape 710"/>
        <p:cNvGrpSpPr/>
        <p:nvPr/>
      </p:nvGrpSpPr>
      <p:grpSpPr>
        <a:xfrm>
          <a:off x="0" y="0"/>
          <a:ext cx="0" cy="0"/>
          <a:chOff x="0" y="0"/>
          <a:chExt cx="0" cy="0"/>
        </a:xfrm>
      </p:grpSpPr>
      <p:sp>
        <p:nvSpPr>
          <p:cNvPr id="711" name="Google Shape;711;p26"/>
          <p:cNvSpPr txBox="1"/>
          <p:nvPr>
            <p:ph type="title"/>
          </p:nvPr>
        </p:nvSpPr>
        <p:spPr>
          <a:xfrm>
            <a:off x="2105425" y="384048"/>
            <a:ext cx="4937700" cy="1079100"/>
          </a:xfrm>
          <a:prstGeom prst="rect">
            <a:avLst/>
          </a:prstGeom>
        </p:spPr>
        <p:txBody>
          <a:bodyPr anchorCtr="0" anchor="t" bIns="91425" lIns="91425" spcFirstLastPara="1" rIns="91425" wrap="square" tIns="91425">
            <a:normAutofit/>
          </a:bodyPr>
          <a:lstStyle>
            <a:lvl1pPr lvl="0" rtl="0" algn="ctr">
              <a:spcBef>
                <a:spcPts val="0"/>
              </a:spcBef>
              <a:spcAft>
                <a:spcPts val="0"/>
              </a:spcAft>
              <a:buNone/>
              <a:defRPr sz="4800"/>
            </a:lvl1pPr>
            <a:lvl2pPr lvl="1" rtl="0">
              <a:spcBef>
                <a:spcPts val="0"/>
              </a:spcBef>
              <a:spcAft>
                <a:spcPts val="0"/>
              </a:spcAft>
              <a:buNone/>
              <a:defRPr sz="4800"/>
            </a:lvl2pPr>
            <a:lvl3pPr lvl="2" rtl="0">
              <a:spcBef>
                <a:spcPts val="0"/>
              </a:spcBef>
              <a:spcAft>
                <a:spcPts val="0"/>
              </a:spcAft>
              <a:buNone/>
              <a:defRPr sz="4800"/>
            </a:lvl3pPr>
            <a:lvl4pPr lvl="3" rtl="0">
              <a:spcBef>
                <a:spcPts val="0"/>
              </a:spcBef>
              <a:spcAft>
                <a:spcPts val="0"/>
              </a:spcAft>
              <a:buNone/>
              <a:defRPr sz="4800"/>
            </a:lvl4pPr>
            <a:lvl5pPr lvl="4" rtl="0">
              <a:spcBef>
                <a:spcPts val="0"/>
              </a:spcBef>
              <a:spcAft>
                <a:spcPts val="0"/>
              </a:spcAft>
              <a:buNone/>
              <a:defRPr sz="4800"/>
            </a:lvl5pPr>
            <a:lvl6pPr lvl="5" rtl="0">
              <a:spcBef>
                <a:spcPts val="0"/>
              </a:spcBef>
              <a:spcAft>
                <a:spcPts val="0"/>
              </a:spcAft>
              <a:buNone/>
              <a:defRPr sz="4800"/>
            </a:lvl6pPr>
            <a:lvl7pPr lvl="6" rtl="0">
              <a:spcBef>
                <a:spcPts val="0"/>
              </a:spcBef>
              <a:spcAft>
                <a:spcPts val="0"/>
              </a:spcAft>
              <a:buNone/>
              <a:defRPr sz="4800"/>
            </a:lvl7pPr>
            <a:lvl8pPr lvl="7" rtl="0">
              <a:spcBef>
                <a:spcPts val="0"/>
              </a:spcBef>
              <a:spcAft>
                <a:spcPts val="0"/>
              </a:spcAft>
              <a:buNone/>
              <a:defRPr sz="4800"/>
            </a:lvl8pPr>
            <a:lvl9pPr lvl="8" rtl="0">
              <a:spcBef>
                <a:spcPts val="0"/>
              </a:spcBef>
              <a:spcAft>
                <a:spcPts val="0"/>
              </a:spcAft>
              <a:buNone/>
              <a:defRPr sz="4800"/>
            </a:lvl9pPr>
          </a:lstStyle>
          <a:p/>
        </p:txBody>
      </p:sp>
      <p:sp>
        <p:nvSpPr>
          <p:cNvPr id="712" name="Google Shape;712;p26"/>
          <p:cNvSpPr txBox="1"/>
          <p:nvPr>
            <p:ph idx="1" type="subTitle"/>
          </p:nvPr>
        </p:nvSpPr>
        <p:spPr>
          <a:xfrm>
            <a:off x="3017520" y="1709928"/>
            <a:ext cx="3099900" cy="1435500"/>
          </a:xfrm>
          <a:prstGeom prst="rect">
            <a:avLst/>
          </a:prstGeom>
        </p:spPr>
        <p:txBody>
          <a:bodyPr anchorCtr="0" anchor="t" bIns="91425" lIns="91425" spcFirstLastPara="1" rIns="91425" wrap="square" tIns="91425">
            <a:normAutofit/>
          </a:bodyPr>
          <a:lstStyle>
            <a:lvl1pPr lvl="0" rtl="0" algn="ctr">
              <a:spcBef>
                <a:spcPts val="0"/>
              </a:spcBef>
              <a:spcAft>
                <a:spcPts val="0"/>
              </a:spcAft>
              <a:buNone/>
              <a:defRPr sz="1600">
                <a:latin typeface="Barlow Semi Condensed"/>
                <a:ea typeface="Barlow Semi Condensed"/>
                <a:cs typeface="Barlow Semi Condensed"/>
                <a:sym typeface="Barlow Semi Condensed"/>
              </a:defRPr>
            </a:lvl1pPr>
            <a:lvl2pPr lvl="1" rtl="0">
              <a:spcBef>
                <a:spcPts val="1200"/>
              </a:spcBef>
              <a:spcAft>
                <a:spcPts val="0"/>
              </a:spcAft>
              <a:buNone/>
              <a:defRPr>
                <a:latin typeface="Barlow Semi Condensed"/>
                <a:ea typeface="Barlow Semi Condensed"/>
                <a:cs typeface="Barlow Semi Condensed"/>
                <a:sym typeface="Barlow Semi Condensed"/>
              </a:defRPr>
            </a:lvl2pPr>
            <a:lvl3pPr lvl="2" rtl="0">
              <a:spcBef>
                <a:spcPts val="1200"/>
              </a:spcBef>
              <a:spcAft>
                <a:spcPts val="0"/>
              </a:spcAft>
              <a:buNone/>
              <a:defRPr>
                <a:latin typeface="Barlow Semi Condensed"/>
                <a:ea typeface="Barlow Semi Condensed"/>
                <a:cs typeface="Barlow Semi Condensed"/>
                <a:sym typeface="Barlow Semi Condensed"/>
              </a:defRPr>
            </a:lvl3pPr>
            <a:lvl4pPr lvl="3" rtl="0">
              <a:spcBef>
                <a:spcPts val="1200"/>
              </a:spcBef>
              <a:spcAft>
                <a:spcPts val="0"/>
              </a:spcAft>
              <a:buNone/>
              <a:defRPr>
                <a:latin typeface="Barlow Semi Condensed"/>
                <a:ea typeface="Barlow Semi Condensed"/>
                <a:cs typeface="Barlow Semi Condensed"/>
                <a:sym typeface="Barlow Semi Condensed"/>
              </a:defRPr>
            </a:lvl4pPr>
            <a:lvl5pPr lvl="4" rtl="0">
              <a:spcBef>
                <a:spcPts val="1200"/>
              </a:spcBef>
              <a:spcAft>
                <a:spcPts val="0"/>
              </a:spcAft>
              <a:buNone/>
              <a:defRPr>
                <a:latin typeface="Barlow Semi Condensed"/>
                <a:ea typeface="Barlow Semi Condensed"/>
                <a:cs typeface="Barlow Semi Condensed"/>
                <a:sym typeface="Barlow Semi Condensed"/>
              </a:defRPr>
            </a:lvl5pPr>
            <a:lvl6pPr lvl="5" rtl="0">
              <a:spcBef>
                <a:spcPts val="1200"/>
              </a:spcBef>
              <a:spcAft>
                <a:spcPts val="0"/>
              </a:spcAft>
              <a:buNone/>
              <a:defRPr>
                <a:latin typeface="Barlow Semi Condensed"/>
                <a:ea typeface="Barlow Semi Condensed"/>
                <a:cs typeface="Barlow Semi Condensed"/>
                <a:sym typeface="Barlow Semi Condensed"/>
              </a:defRPr>
            </a:lvl6pPr>
            <a:lvl7pPr lvl="6" rtl="0">
              <a:spcBef>
                <a:spcPts val="1200"/>
              </a:spcBef>
              <a:spcAft>
                <a:spcPts val="0"/>
              </a:spcAft>
              <a:buNone/>
              <a:defRPr>
                <a:latin typeface="Barlow Semi Condensed"/>
                <a:ea typeface="Barlow Semi Condensed"/>
                <a:cs typeface="Barlow Semi Condensed"/>
                <a:sym typeface="Barlow Semi Condensed"/>
              </a:defRPr>
            </a:lvl7pPr>
            <a:lvl8pPr lvl="7" rtl="0">
              <a:spcBef>
                <a:spcPts val="1200"/>
              </a:spcBef>
              <a:spcAft>
                <a:spcPts val="0"/>
              </a:spcAft>
              <a:buNone/>
              <a:defRPr>
                <a:latin typeface="Barlow Semi Condensed"/>
                <a:ea typeface="Barlow Semi Condensed"/>
                <a:cs typeface="Barlow Semi Condensed"/>
                <a:sym typeface="Barlow Semi Condensed"/>
              </a:defRPr>
            </a:lvl8pPr>
            <a:lvl9pPr lvl="8" rtl="0">
              <a:spcBef>
                <a:spcPts val="1200"/>
              </a:spcBef>
              <a:spcAft>
                <a:spcPts val="1200"/>
              </a:spcAft>
              <a:buNone/>
              <a:defRPr>
                <a:latin typeface="Barlow Semi Condensed"/>
                <a:ea typeface="Barlow Semi Condensed"/>
                <a:cs typeface="Barlow Semi Condensed"/>
                <a:sym typeface="Barlow Semi Condensed"/>
              </a:defRPr>
            </a:lvl9pPr>
          </a:lstStyle>
          <a:p/>
        </p:txBody>
      </p:sp>
      <p:sp>
        <p:nvSpPr>
          <p:cNvPr id="713" name="Google Shape;713;p26"/>
          <p:cNvSpPr txBox="1"/>
          <p:nvPr/>
        </p:nvSpPr>
        <p:spPr>
          <a:xfrm>
            <a:off x="2489375" y="3664200"/>
            <a:ext cx="4161600" cy="76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100">
                <a:solidFill>
                  <a:schemeClr val="accent1"/>
                </a:solidFill>
                <a:latin typeface="Barlow Semi Condensed Medium"/>
                <a:ea typeface="Barlow Semi Condensed Medium"/>
                <a:cs typeface="Barlow Semi Condensed Medium"/>
                <a:sym typeface="Barlow Semi Condensed Medium"/>
              </a:rPr>
              <a:t>CREDITS:</a:t>
            </a:r>
            <a:r>
              <a:rPr lang="en" sz="1100">
                <a:solidFill>
                  <a:schemeClr val="dk2"/>
                </a:solidFill>
                <a:latin typeface="Barlow Semi Condensed"/>
                <a:ea typeface="Barlow Semi Condensed"/>
                <a:cs typeface="Barlow Semi Condensed"/>
                <a:sym typeface="Barlow Semi Condensed"/>
              </a:rPr>
              <a:t> This presentation template was created by </a:t>
            </a:r>
            <a:r>
              <a:rPr lang="en" sz="1100">
                <a:solidFill>
                  <a:schemeClr val="accent1"/>
                </a:solidFill>
                <a:uFill>
                  <a:noFill/>
                </a:uFill>
                <a:latin typeface="Barlow Semi Condensed Medium"/>
                <a:ea typeface="Barlow Semi Condensed Medium"/>
                <a:cs typeface="Barlow Semi Condensed Medium"/>
                <a:sym typeface="Barlow Semi Condensed Medium"/>
                <a:hlinkClick r:id="rId2">
                  <a:extLst>
                    <a:ext uri="{A12FA001-AC4F-418D-AE19-62706E023703}">
                      <ahyp:hlinkClr val="tx"/>
                    </a:ext>
                  </a:extLst>
                </a:hlinkClick>
              </a:rPr>
              <a:t>Slidesgo</a:t>
            </a:r>
            <a:r>
              <a:rPr lang="en" sz="1100">
                <a:solidFill>
                  <a:schemeClr val="dk2"/>
                </a:solidFill>
                <a:latin typeface="Barlow Semi Condensed"/>
                <a:ea typeface="Barlow Semi Condensed"/>
                <a:cs typeface="Barlow Semi Condensed"/>
                <a:sym typeface="Barlow Semi Condensed"/>
              </a:rPr>
              <a:t>, including icons by </a:t>
            </a:r>
            <a:r>
              <a:rPr lang="en" sz="1100">
                <a:solidFill>
                  <a:schemeClr val="accent1"/>
                </a:solidFill>
                <a:uFill>
                  <a:noFill/>
                </a:uFill>
                <a:latin typeface="Barlow Semi Condensed Medium"/>
                <a:ea typeface="Barlow Semi Condensed Medium"/>
                <a:cs typeface="Barlow Semi Condensed Medium"/>
                <a:sym typeface="Barlow Semi Condensed Medium"/>
                <a:hlinkClick r:id="rId3">
                  <a:extLst>
                    <a:ext uri="{A12FA001-AC4F-418D-AE19-62706E023703}">
                      <ahyp:hlinkClr val="tx"/>
                    </a:ext>
                  </a:extLst>
                </a:hlinkClick>
              </a:rPr>
              <a:t>Flaticon</a:t>
            </a:r>
            <a:r>
              <a:rPr lang="en" sz="1100">
                <a:solidFill>
                  <a:schemeClr val="dk2"/>
                </a:solidFill>
                <a:latin typeface="Barlow Semi Condensed"/>
                <a:ea typeface="Barlow Semi Condensed"/>
                <a:cs typeface="Barlow Semi Condensed"/>
                <a:sym typeface="Barlow Semi Condensed"/>
              </a:rPr>
              <a:t>, infographics &amp; images by </a:t>
            </a:r>
            <a:r>
              <a:rPr lang="en" sz="1100">
                <a:solidFill>
                  <a:schemeClr val="accent1"/>
                </a:solidFill>
                <a:uFill>
                  <a:noFill/>
                </a:uFill>
                <a:latin typeface="Barlow Semi Condensed Medium"/>
                <a:ea typeface="Barlow Semi Condensed Medium"/>
                <a:cs typeface="Barlow Semi Condensed Medium"/>
                <a:sym typeface="Barlow Semi Condensed Medium"/>
                <a:hlinkClick r:id="rId4">
                  <a:extLst>
                    <a:ext uri="{A12FA001-AC4F-418D-AE19-62706E023703}">
                      <ahyp:hlinkClr val="tx"/>
                    </a:ext>
                  </a:extLst>
                </a:hlinkClick>
              </a:rPr>
              <a:t>Freepik</a:t>
            </a:r>
            <a:r>
              <a:rPr lang="en" sz="1100">
                <a:solidFill>
                  <a:schemeClr val="dk2"/>
                </a:solidFill>
                <a:latin typeface="Barlow Semi Condensed"/>
                <a:ea typeface="Barlow Semi Condensed"/>
                <a:cs typeface="Barlow Semi Condensed"/>
                <a:sym typeface="Barlow Semi Condensed"/>
              </a:rPr>
              <a:t> and illustrations by </a:t>
            </a:r>
            <a:r>
              <a:rPr lang="en" sz="1100">
                <a:solidFill>
                  <a:schemeClr val="accent1"/>
                </a:solidFill>
                <a:uFill>
                  <a:noFill/>
                </a:uFill>
                <a:latin typeface="Barlow Semi Condensed Medium"/>
                <a:ea typeface="Barlow Semi Condensed Medium"/>
                <a:cs typeface="Barlow Semi Condensed Medium"/>
                <a:sym typeface="Barlow Semi Condensed Medium"/>
                <a:hlinkClick r:id="rId5">
                  <a:extLst>
                    <a:ext uri="{A12FA001-AC4F-418D-AE19-62706E023703}">
                      <ahyp:hlinkClr val="tx"/>
                    </a:ext>
                  </a:extLst>
                </a:hlinkClick>
              </a:rPr>
              <a:t>Stories</a:t>
            </a:r>
            <a:endParaRPr>
              <a:solidFill>
                <a:schemeClr val="dk2"/>
              </a:solidFill>
              <a:latin typeface="Barlow Semi Condensed Medium"/>
              <a:ea typeface="Barlow Semi Condensed Medium"/>
              <a:cs typeface="Barlow Semi Condensed Medium"/>
              <a:sym typeface="Barlow Semi Condensed Medium"/>
            </a:endParaRPr>
          </a:p>
          <a:p>
            <a:pPr indent="0" lvl="0" marL="0" rtl="0" algn="ctr">
              <a:spcBef>
                <a:spcPts val="0"/>
              </a:spcBef>
              <a:spcAft>
                <a:spcPts val="0"/>
              </a:spcAft>
              <a:buNone/>
            </a:pPr>
            <a:r>
              <a:t/>
            </a:r>
            <a:endParaRPr>
              <a:solidFill>
                <a:schemeClr val="dk2"/>
              </a:solidFill>
              <a:latin typeface="Barlow Semi Condensed"/>
              <a:ea typeface="Barlow Semi Condensed"/>
              <a:cs typeface="Barlow Semi Condensed"/>
              <a:sym typeface="Barlow Semi Condensed"/>
            </a:endParaRPr>
          </a:p>
        </p:txBody>
      </p:sp>
      <p:cxnSp>
        <p:nvCxnSpPr>
          <p:cNvPr id="714" name="Google Shape;714;p26"/>
          <p:cNvCxnSpPr/>
          <p:nvPr/>
        </p:nvCxnSpPr>
        <p:spPr>
          <a:xfrm rot="5400000">
            <a:off x="7269708" y="3324550"/>
            <a:ext cx="1133100" cy="306300"/>
          </a:xfrm>
          <a:prstGeom prst="straightConnector1">
            <a:avLst/>
          </a:prstGeom>
          <a:noFill/>
          <a:ln cap="flat" cmpd="sng" w="9525">
            <a:solidFill>
              <a:schemeClr val="dk2"/>
            </a:solidFill>
            <a:prstDash val="solid"/>
            <a:round/>
            <a:headEnd len="med" w="med" type="none"/>
            <a:tailEnd len="med" w="med" type="none"/>
          </a:ln>
        </p:spPr>
      </p:cxnSp>
      <p:cxnSp>
        <p:nvCxnSpPr>
          <p:cNvPr id="715" name="Google Shape;715;p26"/>
          <p:cNvCxnSpPr/>
          <p:nvPr/>
        </p:nvCxnSpPr>
        <p:spPr>
          <a:xfrm flipH="1" rot="-5400000">
            <a:off x="7181408" y="2082400"/>
            <a:ext cx="1342200" cy="315300"/>
          </a:xfrm>
          <a:prstGeom prst="straightConnector1">
            <a:avLst/>
          </a:prstGeom>
          <a:noFill/>
          <a:ln cap="flat" cmpd="sng" w="9525">
            <a:solidFill>
              <a:schemeClr val="dk2"/>
            </a:solidFill>
            <a:prstDash val="solid"/>
            <a:round/>
            <a:headEnd len="med" w="med" type="none"/>
            <a:tailEnd len="med" w="med" type="none"/>
          </a:ln>
        </p:spPr>
      </p:cxnSp>
      <p:cxnSp>
        <p:nvCxnSpPr>
          <p:cNvPr id="716" name="Google Shape;716;p26"/>
          <p:cNvCxnSpPr/>
          <p:nvPr/>
        </p:nvCxnSpPr>
        <p:spPr>
          <a:xfrm rot="5400000">
            <a:off x="7232433" y="736375"/>
            <a:ext cx="1332000" cy="392100"/>
          </a:xfrm>
          <a:prstGeom prst="straightConnector1">
            <a:avLst/>
          </a:prstGeom>
          <a:noFill/>
          <a:ln cap="flat" cmpd="sng" w="9525">
            <a:solidFill>
              <a:schemeClr val="dk2"/>
            </a:solidFill>
            <a:prstDash val="solid"/>
            <a:round/>
            <a:headEnd len="med" w="med" type="none"/>
            <a:tailEnd len="med" w="med" type="none"/>
          </a:ln>
        </p:spPr>
      </p:cxnSp>
      <p:cxnSp>
        <p:nvCxnSpPr>
          <p:cNvPr id="717" name="Google Shape;717;p26"/>
          <p:cNvCxnSpPr/>
          <p:nvPr/>
        </p:nvCxnSpPr>
        <p:spPr>
          <a:xfrm rot="5400000">
            <a:off x="8168433" y="-66600"/>
            <a:ext cx="273900" cy="407100"/>
          </a:xfrm>
          <a:prstGeom prst="straightConnector1">
            <a:avLst/>
          </a:prstGeom>
          <a:noFill/>
          <a:ln cap="flat" cmpd="sng" w="9525">
            <a:solidFill>
              <a:schemeClr val="dk2"/>
            </a:solidFill>
            <a:prstDash val="solid"/>
            <a:round/>
            <a:headEnd len="med" w="med" type="none"/>
            <a:tailEnd len="med" w="med" type="none"/>
          </a:ln>
        </p:spPr>
      </p:cxnSp>
      <p:grpSp>
        <p:nvGrpSpPr>
          <p:cNvPr id="718" name="Google Shape;718;p26"/>
          <p:cNvGrpSpPr/>
          <p:nvPr/>
        </p:nvGrpSpPr>
        <p:grpSpPr>
          <a:xfrm flipH="1" rot="5400000">
            <a:off x="7407333" y="1284925"/>
            <a:ext cx="581800" cy="582350"/>
            <a:chOff x="8064275" y="887850"/>
            <a:chExt cx="581800" cy="582350"/>
          </a:xfrm>
        </p:grpSpPr>
        <p:sp>
          <p:nvSpPr>
            <p:cNvPr id="719" name="Google Shape;719;p26"/>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26"/>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26"/>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26"/>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26"/>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26"/>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5" name="Google Shape;725;p26"/>
          <p:cNvGrpSpPr/>
          <p:nvPr/>
        </p:nvGrpSpPr>
        <p:grpSpPr>
          <a:xfrm flipH="1" rot="5400000">
            <a:off x="7869720" y="2754200"/>
            <a:ext cx="292025" cy="292575"/>
            <a:chOff x="7353050" y="316275"/>
            <a:chExt cx="292025" cy="292575"/>
          </a:xfrm>
        </p:grpSpPr>
        <p:sp>
          <p:nvSpPr>
            <p:cNvPr id="726" name="Google Shape;726;p26"/>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26"/>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26"/>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26"/>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0" name="Google Shape;730;p26"/>
          <p:cNvGrpSpPr/>
          <p:nvPr/>
        </p:nvGrpSpPr>
        <p:grpSpPr>
          <a:xfrm flipH="1" rot="5400000">
            <a:off x="8012458" y="178175"/>
            <a:ext cx="175000" cy="175000"/>
            <a:chOff x="8792300" y="321275"/>
            <a:chExt cx="175000" cy="175000"/>
          </a:xfrm>
        </p:grpSpPr>
        <p:sp>
          <p:nvSpPr>
            <p:cNvPr id="731" name="Google Shape;731;p26"/>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26"/>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26"/>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26"/>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5" name="Google Shape;735;p26"/>
          <p:cNvGrpSpPr/>
          <p:nvPr/>
        </p:nvGrpSpPr>
        <p:grpSpPr>
          <a:xfrm rot="5400000">
            <a:off x="7551683" y="3879926"/>
            <a:ext cx="293111" cy="293388"/>
            <a:chOff x="3164039" y="430875"/>
            <a:chExt cx="293111" cy="293388"/>
          </a:xfrm>
        </p:grpSpPr>
        <p:sp>
          <p:nvSpPr>
            <p:cNvPr id="736" name="Google Shape;736;p26"/>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26"/>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26"/>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26"/>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26"/>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26"/>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2" name="Google Shape;742;p26"/>
          <p:cNvGrpSpPr/>
          <p:nvPr/>
        </p:nvGrpSpPr>
        <p:grpSpPr>
          <a:xfrm flipH="1" rot="5400000">
            <a:off x="8259052" y="323144"/>
            <a:ext cx="175013" cy="27000"/>
            <a:chOff x="5662375" y="212375"/>
            <a:chExt cx="175013" cy="27000"/>
          </a:xfrm>
        </p:grpSpPr>
        <p:sp>
          <p:nvSpPr>
            <p:cNvPr id="743" name="Google Shape;743;p26"/>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26"/>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26"/>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746" name="Google Shape;746;p26"/>
          <p:cNvCxnSpPr/>
          <p:nvPr/>
        </p:nvCxnSpPr>
        <p:spPr>
          <a:xfrm flipH="1" rot="5400000">
            <a:off x="740850" y="2598325"/>
            <a:ext cx="1672500" cy="126000"/>
          </a:xfrm>
          <a:prstGeom prst="straightConnector1">
            <a:avLst/>
          </a:prstGeom>
          <a:noFill/>
          <a:ln cap="flat" cmpd="sng" w="9525">
            <a:solidFill>
              <a:schemeClr val="dk2"/>
            </a:solidFill>
            <a:prstDash val="solid"/>
            <a:round/>
            <a:headEnd len="med" w="med" type="none"/>
            <a:tailEnd len="med" w="med" type="none"/>
          </a:ln>
        </p:spPr>
      </p:cxnSp>
      <p:cxnSp>
        <p:nvCxnSpPr>
          <p:cNvPr id="747" name="Google Shape;747;p26"/>
          <p:cNvCxnSpPr/>
          <p:nvPr/>
        </p:nvCxnSpPr>
        <p:spPr>
          <a:xfrm rot="-5400000">
            <a:off x="847100" y="3554000"/>
            <a:ext cx="829500" cy="743400"/>
          </a:xfrm>
          <a:prstGeom prst="straightConnector1">
            <a:avLst/>
          </a:prstGeom>
          <a:noFill/>
          <a:ln cap="flat" cmpd="sng" w="9525">
            <a:solidFill>
              <a:schemeClr val="dk2"/>
            </a:solidFill>
            <a:prstDash val="solid"/>
            <a:round/>
            <a:headEnd len="med" w="med" type="none"/>
            <a:tailEnd len="med" w="med" type="none"/>
          </a:ln>
        </p:spPr>
      </p:cxnSp>
      <p:cxnSp>
        <p:nvCxnSpPr>
          <p:cNvPr id="748" name="Google Shape;748;p26"/>
          <p:cNvCxnSpPr/>
          <p:nvPr/>
        </p:nvCxnSpPr>
        <p:spPr>
          <a:xfrm flipH="1" rot="5400000">
            <a:off x="1105775" y="4151250"/>
            <a:ext cx="796500" cy="1188000"/>
          </a:xfrm>
          <a:prstGeom prst="straightConnector1">
            <a:avLst/>
          </a:prstGeom>
          <a:noFill/>
          <a:ln cap="flat" cmpd="sng" w="9525">
            <a:solidFill>
              <a:schemeClr val="dk2"/>
            </a:solidFill>
            <a:prstDash val="solid"/>
            <a:round/>
            <a:headEnd len="med" w="med" type="none"/>
            <a:tailEnd len="med" w="med" type="none"/>
          </a:ln>
        </p:spPr>
      </p:cxnSp>
      <p:grpSp>
        <p:nvGrpSpPr>
          <p:cNvPr id="749" name="Google Shape;749;p26"/>
          <p:cNvGrpSpPr/>
          <p:nvPr/>
        </p:nvGrpSpPr>
        <p:grpSpPr>
          <a:xfrm rot="5400000">
            <a:off x="621475" y="4062025"/>
            <a:ext cx="581800" cy="582350"/>
            <a:chOff x="8064275" y="887850"/>
            <a:chExt cx="581800" cy="582350"/>
          </a:xfrm>
        </p:grpSpPr>
        <p:sp>
          <p:nvSpPr>
            <p:cNvPr id="750" name="Google Shape;750;p26"/>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26"/>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26"/>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26"/>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26"/>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26"/>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6" name="Google Shape;756;p26"/>
          <p:cNvGrpSpPr/>
          <p:nvPr/>
        </p:nvGrpSpPr>
        <p:grpSpPr>
          <a:xfrm rot="5400000">
            <a:off x="1482825" y="3350800"/>
            <a:ext cx="292025" cy="292575"/>
            <a:chOff x="7353050" y="316275"/>
            <a:chExt cx="292025" cy="292575"/>
          </a:xfrm>
        </p:grpSpPr>
        <p:sp>
          <p:nvSpPr>
            <p:cNvPr id="757" name="Google Shape;757;p26"/>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26"/>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26"/>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26"/>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1" name="Google Shape;761;p26"/>
          <p:cNvGrpSpPr/>
          <p:nvPr/>
        </p:nvGrpSpPr>
        <p:grpSpPr>
          <a:xfrm rot="5400000">
            <a:off x="1595125" y="4790325"/>
            <a:ext cx="175000" cy="175000"/>
            <a:chOff x="8792300" y="321275"/>
            <a:chExt cx="175000" cy="175000"/>
          </a:xfrm>
        </p:grpSpPr>
        <p:sp>
          <p:nvSpPr>
            <p:cNvPr id="762" name="Google Shape;762;p26"/>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26"/>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26"/>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26"/>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6" name="Google Shape;766;p26"/>
          <p:cNvSpPr/>
          <p:nvPr/>
        </p:nvSpPr>
        <p:spPr>
          <a:xfrm rot="5400000">
            <a:off x="1377117" y="1688743"/>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26"/>
          <p:cNvSpPr/>
          <p:nvPr/>
        </p:nvSpPr>
        <p:spPr>
          <a:xfrm rot="5400000">
            <a:off x="1374876" y="1686211"/>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26"/>
          <p:cNvSpPr/>
          <p:nvPr/>
        </p:nvSpPr>
        <p:spPr>
          <a:xfrm rot="5400000">
            <a:off x="1413610" y="172523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26"/>
          <p:cNvSpPr/>
          <p:nvPr/>
        </p:nvSpPr>
        <p:spPr>
          <a:xfrm rot="5400000">
            <a:off x="1411362" y="1722714"/>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26"/>
          <p:cNvSpPr/>
          <p:nvPr/>
        </p:nvSpPr>
        <p:spPr>
          <a:xfrm rot="5400000">
            <a:off x="1453339" y="1764682"/>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26"/>
          <p:cNvSpPr/>
          <p:nvPr/>
        </p:nvSpPr>
        <p:spPr>
          <a:xfrm rot="5400000">
            <a:off x="1450946" y="1762579"/>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72" name="Google Shape;772;p26"/>
          <p:cNvGrpSpPr/>
          <p:nvPr/>
        </p:nvGrpSpPr>
        <p:grpSpPr>
          <a:xfrm rot="5400000">
            <a:off x="1701119" y="1515381"/>
            <a:ext cx="175013" cy="27000"/>
            <a:chOff x="5662375" y="212375"/>
            <a:chExt cx="175013" cy="27000"/>
          </a:xfrm>
        </p:grpSpPr>
        <p:sp>
          <p:nvSpPr>
            <p:cNvPr id="773" name="Google Shape;773;p26"/>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26"/>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26"/>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6" name="Google Shape;776;p26"/>
          <p:cNvGrpSpPr/>
          <p:nvPr/>
        </p:nvGrpSpPr>
        <p:grpSpPr>
          <a:xfrm rot="5400000">
            <a:off x="1819519" y="4562081"/>
            <a:ext cx="175013" cy="27000"/>
            <a:chOff x="5662375" y="212375"/>
            <a:chExt cx="175013" cy="27000"/>
          </a:xfrm>
        </p:grpSpPr>
        <p:sp>
          <p:nvSpPr>
            <p:cNvPr id="777" name="Google Shape;777;p26"/>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26"/>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26"/>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0" name="Google Shape;780;p26"/>
          <p:cNvGrpSpPr/>
          <p:nvPr/>
        </p:nvGrpSpPr>
        <p:grpSpPr>
          <a:xfrm rot="5400000">
            <a:off x="408594" y="4140781"/>
            <a:ext cx="175013" cy="27000"/>
            <a:chOff x="5662375" y="212375"/>
            <a:chExt cx="175013" cy="27000"/>
          </a:xfrm>
        </p:grpSpPr>
        <p:sp>
          <p:nvSpPr>
            <p:cNvPr id="781" name="Google Shape;781;p26"/>
            <p:cNvSpPr/>
            <p:nvPr/>
          </p:nvSpPr>
          <p:spPr>
            <a:xfrm>
              <a:off x="5662375"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26"/>
            <p:cNvSpPr/>
            <p:nvPr/>
          </p:nvSpPr>
          <p:spPr>
            <a:xfrm>
              <a:off x="5736381"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26"/>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84" name="Google Shape;784;p26"/>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1">
  <p:cSld name="CUSTOM_23">
    <p:spTree>
      <p:nvGrpSpPr>
        <p:cNvPr id="785" name="Shape 785"/>
        <p:cNvGrpSpPr/>
        <p:nvPr/>
      </p:nvGrpSpPr>
      <p:grpSpPr>
        <a:xfrm>
          <a:off x="0" y="0"/>
          <a:ext cx="0" cy="0"/>
          <a:chOff x="0" y="0"/>
          <a:chExt cx="0" cy="0"/>
        </a:xfrm>
      </p:grpSpPr>
      <p:sp>
        <p:nvSpPr>
          <p:cNvPr id="786" name="Google Shape;786;p27"/>
          <p:cNvSpPr txBox="1"/>
          <p:nvPr>
            <p:ph idx="1" type="body"/>
          </p:nvPr>
        </p:nvSpPr>
        <p:spPr>
          <a:xfrm>
            <a:off x="1881350" y="1246850"/>
            <a:ext cx="2133300" cy="3524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chemeClr val="accent1"/>
              </a:buClr>
              <a:buSzPts val="1800"/>
              <a:buChar char="●"/>
              <a:defRPr sz="1200">
                <a:solidFill>
                  <a:schemeClr val="dk2"/>
                </a:solidFill>
                <a:latin typeface="Barlow Semi Condensed"/>
                <a:ea typeface="Barlow Semi Condensed"/>
                <a:cs typeface="Barlow Semi Condensed"/>
                <a:sym typeface="Barlow Semi Condensed"/>
              </a:defRPr>
            </a:lvl1pPr>
            <a:lvl2pPr indent="-317500" lvl="1" marL="9144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2pPr>
            <a:lvl3pPr indent="-317500" lvl="2" marL="13716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3pPr>
            <a:lvl4pPr indent="-317500" lvl="3" marL="18288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4pPr>
            <a:lvl5pPr indent="-317500" lvl="4" marL="22860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5pPr>
            <a:lvl6pPr indent="-317500" lvl="5" marL="27432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6pPr>
            <a:lvl7pPr indent="-317500" lvl="6" marL="32004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7pPr>
            <a:lvl8pPr indent="-317500" lvl="7" marL="36576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8pPr>
            <a:lvl9pPr indent="-317500" lvl="8" marL="41148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9pPr>
          </a:lstStyle>
          <a:p/>
        </p:txBody>
      </p:sp>
      <p:sp>
        <p:nvSpPr>
          <p:cNvPr id="787" name="Google Shape;787;p27"/>
          <p:cNvSpPr txBox="1"/>
          <p:nvPr>
            <p:ph idx="2" type="body"/>
          </p:nvPr>
        </p:nvSpPr>
        <p:spPr>
          <a:xfrm>
            <a:off x="4220325" y="1246850"/>
            <a:ext cx="3099900" cy="3524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chemeClr val="accent1"/>
              </a:buClr>
              <a:buSzPts val="1800"/>
              <a:buChar char="●"/>
              <a:defRPr sz="1200">
                <a:solidFill>
                  <a:schemeClr val="dk2"/>
                </a:solidFill>
                <a:latin typeface="Barlow Semi Condensed"/>
                <a:ea typeface="Barlow Semi Condensed"/>
                <a:cs typeface="Barlow Semi Condensed"/>
                <a:sym typeface="Barlow Semi Condensed"/>
              </a:defRPr>
            </a:lvl1pPr>
            <a:lvl2pPr indent="-317500" lvl="1" marL="9144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2pPr>
            <a:lvl3pPr indent="-317500" lvl="2" marL="13716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3pPr>
            <a:lvl4pPr indent="-317500" lvl="3" marL="18288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4pPr>
            <a:lvl5pPr indent="-317500" lvl="4" marL="22860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5pPr>
            <a:lvl6pPr indent="-317500" lvl="5" marL="27432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6pPr>
            <a:lvl7pPr indent="-317500" lvl="6" marL="32004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7pPr>
            <a:lvl8pPr indent="-317500" lvl="7" marL="36576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8pPr>
            <a:lvl9pPr indent="-317500" lvl="8" marL="41148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9pPr>
          </a:lstStyle>
          <a:p/>
        </p:txBody>
      </p:sp>
      <p:sp>
        <p:nvSpPr>
          <p:cNvPr id="788" name="Google Shape;788;p27"/>
          <p:cNvSpPr txBox="1"/>
          <p:nvPr>
            <p:ph type="title"/>
          </p:nvPr>
        </p:nvSpPr>
        <p:spPr>
          <a:xfrm>
            <a:off x="2532888" y="338328"/>
            <a:ext cx="4087500" cy="576000"/>
          </a:xfrm>
          <a:prstGeom prst="rect">
            <a:avLst/>
          </a:prstGeom>
        </p:spPr>
        <p:txBody>
          <a:bodyPr anchorCtr="0" anchor="t" bIns="91425" lIns="91425" spcFirstLastPara="1" rIns="91425" wrap="square" tIns="91425">
            <a:normAutofit/>
          </a:bodyPr>
          <a:lstStyle>
            <a:lvl1pPr lvl="0" rtl="0" algn="ctr">
              <a:spcBef>
                <a:spcPts val="0"/>
              </a:spcBef>
              <a:spcAft>
                <a:spcPts val="0"/>
              </a:spcAft>
              <a:buSzPts val="28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grpSp>
        <p:nvGrpSpPr>
          <p:cNvPr id="789" name="Google Shape;789;p27"/>
          <p:cNvGrpSpPr/>
          <p:nvPr/>
        </p:nvGrpSpPr>
        <p:grpSpPr>
          <a:xfrm>
            <a:off x="432850" y="0"/>
            <a:ext cx="8278300" cy="5165700"/>
            <a:chOff x="432850" y="0"/>
            <a:chExt cx="8278300" cy="5165700"/>
          </a:xfrm>
        </p:grpSpPr>
        <p:cxnSp>
          <p:nvCxnSpPr>
            <p:cNvPr id="790" name="Google Shape;790;p27"/>
            <p:cNvCxnSpPr/>
            <p:nvPr/>
          </p:nvCxnSpPr>
          <p:spPr>
            <a:xfrm rot="10800000">
              <a:off x="8420275" y="2664300"/>
              <a:ext cx="0" cy="2501400"/>
            </a:xfrm>
            <a:prstGeom prst="straightConnector1">
              <a:avLst/>
            </a:prstGeom>
            <a:noFill/>
            <a:ln cap="flat" cmpd="sng" w="9525">
              <a:solidFill>
                <a:schemeClr val="dk1"/>
              </a:solidFill>
              <a:prstDash val="solid"/>
              <a:round/>
              <a:headEnd len="med" w="med" type="none"/>
              <a:tailEnd len="med" w="med" type="none"/>
            </a:ln>
          </p:spPr>
        </p:cxnSp>
        <p:grpSp>
          <p:nvGrpSpPr>
            <p:cNvPr id="791" name="Google Shape;791;p27"/>
            <p:cNvGrpSpPr/>
            <p:nvPr/>
          </p:nvGrpSpPr>
          <p:grpSpPr>
            <a:xfrm>
              <a:off x="8129350" y="4292175"/>
              <a:ext cx="581800" cy="582350"/>
              <a:chOff x="8064275" y="887850"/>
              <a:chExt cx="581800" cy="582350"/>
            </a:xfrm>
          </p:grpSpPr>
          <p:sp>
            <p:nvSpPr>
              <p:cNvPr id="792" name="Google Shape;792;p27"/>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27"/>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27"/>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27"/>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27"/>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27"/>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8" name="Google Shape;798;p27"/>
            <p:cNvGrpSpPr/>
            <p:nvPr/>
          </p:nvGrpSpPr>
          <p:grpSpPr>
            <a:xfrm>
              <a:off x="8274238" y="3720600"/>
              <a:ext cx="292025" cy="292575"/>
              <a:chOff x="7353050" y="316275"/>
              <a:chExt cx="292025" cy="292575"/>
            </a:xfrm>
          </p:grpSpPr>
          <p:sp>
            <p:nvSpPr>
              <p:cNvPr id="799" name="Google Shape;799;p27"/>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27"/>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27"/>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27"/>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3" name="Google Shape;803;p27"/>
            <p:cNvGrpSpPr/>
            <p:nvPr/>
          </p:nvGrpSpPr>
          <p:grpSpPr>
            <a:xfrm>
              <a:off x="8332763" y="3212475"/>
              <a:ext cx="175000" cy="175000"/>
              <a:chOff x="8792300" y="321275"/>
              <a:chExt cx="175000" cy="175000"/>
            </a:xfrm>
          </p:grpSpPr>
          <p:sp>
            <p:nvSpPr>
              <p:cNvPr id="804" name="Google Shape;804;p27"/>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27"/>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27"/>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27"/>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808" name="Google Shape;808;p27"/>
            <p:cNvCxnSpPr/>
            <p:nvPr/>
          </p:nvCxnSpPr>
          <p:spPr>
            <a:xfrm>
              <a:off x="723725" y="613"/>
              <a:ext cx="0" cy="2501400"/>
            </a:xfrm>
            <a:prstGeom prst="straightConnector1">
              <a:avLst/>
            </a:prstGeom>
            <a:noFill/>
            <a:ln cap="flat" cmpd="sng" w="9525">
              <a:solidFill>
                <a:schemeClr val="dk1"/>
              </a:solidFill>
              <a:prstDash val="solid"/>
              <a:round/>
              <a:headEnd len="med" w="med" type="none"/>
              <a:tailEnd len="med" w="med" type="none"/>
            </a:ln>
          </p:spPr>
        </p:cxnSp>
        <p:grpSp>
          <p:nvGrpSpPr>
            <p:cNvPr id="809" name="Google Shape;809;p27"/>
            <p:cNvGrpSpPr/>
            <p:nvPr/>
          </p:nvGrpSpPr>
          <p:grpSpPr>
            <a:xfrm rot="10800000">
              <a:off x="432850" y="291788"/>
              <a:ext cx="581800" cy="582350"/>
              <a:chOff x="8064275" y="887850"/>
              <a:chExt cx="581800" cy="582350"/>
            </a:xfrm>
          </p:grpSpPr>
          <p:sp>
            <p:nvSpPr>
              <p:cNvPr id="810" name="Google Shape;810;p27"/>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27"/>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27"/>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27"/>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27"/>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27"/>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6" name="Google Shape;816;p27"/>
            <p:cNvGrpSpPr/>
            <p:nvPr/>
          </p:nvGrpSpPr>
          <p:grpSpPr>
            <a:xfrm rot="10800000">
              <a:off x="577738" y="1153138"/>
              <a:ext cx="292025" cy="292575"/>
              <a:chOff x="7353050" y="316275"/>
              <a:chExt cx="292025" cy="292575"/>
            </a:xfrm>
          </p:grpSpPr>
          <p:sp>
            <p:nvSpPr>
              <p:cNvPr id="817" name="Google Shape;817;p27"/>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27"/>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27"/>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27"/>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1" name="Google Shape;821;p27"/>
            <p:cNvGrpSpPr/>
            <p:nvPr/>
          </p:nvGrpSpPr>
          <p:grpSpPr>
            <a:xfrm rot="10800000">
              <a:off x="636238" y="1778838"/>
              <a:ext cx="175000" cy="175000"/>
              <a:chOff x="8792300" y="321275"/>
              <a:chExt cx="175000" cy="175000"/>
            </a:xfrm>
          </p:grpSpPr>
          <p:sp>
            <p:nvSpPr>
              <p:cNvPr id="822" name="Google Shape;822;p27"/>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27"/>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27"/>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27"/>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6" name="Google Shape;826;p27"/>
            <p:cNvGrpSpPr/>
            <p:nvPr/>
          </p:nvGrpSpPr>
          <p:grpSpPr>
            <a:xfrm>
              <a:off x="432850" y="2003163"/>
              <a:ext cx="175013" cy="27000"/>
              <a:chOff x="5662375" y="212375"/>
              <a:chExt cx="175013" cy="27000"/>
            </a:xfrm>
          </p:grpSpPr>
          <p:sp>
            <p:nvSpPr>
              <p:cNvPr id="827" name="Google Shape;827;p27"/>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27"/>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27"/>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0" name="Google Shape;830;p27"/>
            <p:cNvGrpSpPr/>
            <p:nvPr/>
          </p:nvGrpSpPr>
          <p:grpSpPr>
            <a:xfrm>
              <a:off x="788100" y="208488"/>
              <a:ext cx="175013" cy="27000"/>
              <a:chOff x="5662375" y="212375"/>
              <a:chExt cx="175013" cy="27000"/>
            </a:xfrm>
          </p:grpSpPr>
          <p:sp>
            <p:nvSpPr>
              <p:cNvPr id="831" name="Google Shape;831;p27"/>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27"/>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27"/>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4" name="Google Shape;834;p27"/>
            <p:cNvGrpSpPr/>
            <p:nvPr/>
          </p:nvGrpSpPr>
          <p:grpSpPr>
            <a:xfrm>
              <a:off x="8129350" y="4988725"/>
              <a:ext cx="175013" cy="27000"/>
              <a:chOff x="5662375" y="212375"/>
              <a:chExt cx="175013" cy="27000"/>
            </a:xfrm>
          </p:grpSpPr>
          <p:sp>
            <p:nvSpPr>
              <p:cNvPr id="835" name="Google Shape;835;p27"/>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27"/>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27"/>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8" name="Google Shape;838;p27"/>
            <p:cNvGrpSpPr/>
            <p:nvPr/>
          </p:nvGrpSpPr>
          <p:grpSpPr>
            <a:xfrm>
              <a:off x="8497550" y="3429425"/>
              <a:ext cx="175013" cy="27000"/>
              <a:chOff x="5662375" y="212375"/>
              <a:chExt cx="175013" cy="27000"/>
            </a:xfrm>
          </p:grpSpPr>
          <p:sp>
            <p:nvSpPr>
              <p:cNvPr id="839" name="Google Shape;839;p27"/>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27"/>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27"/>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842" name="Google Shape;842;p27"/>
            <p:cNvCxnSpPr/>
            <p:nvPr/>
          </p:nvCxnSpPr>
          <p:spPr>
            <a:xfrm>
              <a:off x="8407225" y="0"/>
              <a:ext cx="0" cy="2160900"/>
            </a:xfrm>
            <a:prstGeom prst="straightConnector1">
              <a:avLst/>
            </a:prstGeom>
            <a:noFill/>
            <a:ln cap="flat" cmpd="sng" w="9525">
              <a:solidFill>
                <a:schemeClr val="dk1"/>
              </a:solidFill>
              <a:prstDash val="solid"/>
              <a:round/>
              <a:headEnd len="med" w="med" type="none"/>
              <a:tailEnd len="med" w="med" type="none"/>
            </a:ln>
          </p:spPr>
        </p:cxnSp>
        <p:cxnSp>
          <p:nvCxnSpPr>
            <p:cNvPr id="843" name="Google Shape;843;p27"/>
            <p:cNvCxnSpPr/>
            <p:nvPr/>
          </p:nvCxnSpPr>
          <p:spPr>
            <a:xfrm>
              <a:off x="718025" y="2985634"/>
              <a:ext cx="0" cy="2160900"/>
            </a:xfrm>
            <a:prstGeom prst="straightConnector1">
              <a:avLst/>
            </a:prstGeom>
            <a:noFill/>
            <a:ln cap="flat" cmpd="sng" w="9525">
              <a:solidFill>
                <a:schemeClr val="dk1"/>
              </a:solidFill>
              <a:prstDash val="solid"/>
              <a:round/>
              <a:headEnd len="med" w="med" type="none"/>
              <a:tailEnd len="med" w="med" type="none"/>
            </a:ln>
          </p:spPr>
        </p:cxnSp>
        <p:sp>
          <p:nvSpPr>
            <p:cNvPr id="844" name="Google Shape;844;p27"/>
            <p:cNvSpPr/>
            <p:nvPr/>
          </p:nvSpPr>
          <p:spPr>
            <a:xfrm>
              <a:off x="671825" y="4587888"/>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27"/>
            <p:cNvSpPr/>
            <p:nvPr/>
          </p:nvSpPr>
          <p:spPr>
            <a:xfrm>
              <a:off x="671825" y="3940338"/>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27"/>
            <p:cNvSpPr/>
            <p:nvPr/>
          </p:nvSpPr>
          <p:spPr>
            <a:xfrm>
              <a:off x="8361025" y="1453500"/>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27"/>
            <p:cNvSpPr/>
            <p:nvPr/>
          </p:nvSpPr>
          <p:spPr>
            <a:xfrm>
              <a:off x="8361025" y="234875"/>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8" name="Google Shape;848;p27"/>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a:buNone/>
              <a:defRPr sz="1300">
                <a:latin typeface="Barlow Semi Condensed"/>
                <a:ea typeface="Barlow Semi Condensed"/>
                <a:cs typeface="Barlow Semi Condensed"/>
                <a:sym typeface="Barlow Semi Condensed"/>
              </a:defRPr>
            </a:lvl1pPr>
            <a:lvl2pPr lvl="1">
              <a:buNone/>
              <a:defRPr sz="1300">
                <a:latin typeface="Barlow Semi Condensed"/>
                <a:ea typeface="Barlow Semi Condensed"/>
                <a:cs typeface="Barlow Semi Condensed"/>
                <a:sym typeface="Barlow Semi Condensed"/>
              </a:defRPr>
            </a:lvl2pPr>
            <a:lvl3pPr lvl="2">
              <a:buNone/>
              <a:defRPr sz="1300">
                <a:latin typeface="Barlow Semi Condensed"/>
                <a:ea typeface="Barlow Semi Condensed"/>
                <a:cs typeface="Barlow Semi Condensed"/>
                <a:sym typeface="Barlow Semi Condensed"/>
              </a:defRPr>
            </a:lvl3pPr>
            <a:lvl4pPr lvl="3">
              <a:buNone/>
              <a:defRPr sz="1300">
                <a:latin typeface="Barlow Semi Condensed"/>
                <a:ea typeface="Barlow Semi Condensed"/>
                <a:cs typeface="Barlow Semi Condensed"/>
                <a:sym typeface="Barlow Semi Condensed"/>
              </a:defRPr>
            </a:lvl4pPr>
            <a:lvl5pPr lvl="4">
              <a:buNone/>
              <a:defRPr sz="1300">
                <a:latin typeface="Barlow Semi Condensed"/>
                <a:ea typeface="Barlow Semi Condensed"/>
                <a:cs typeface="Barlow Semi Condensed"/>
                <a:sym typeface="Barlow Semi Condensed"/>
              </a:defRPr>
            </a:lvl5pPr>
            <a:lvl6pPr lvl="5">
              <a:buNone/>
              <a:defRPr sz="1300">
                <a:latin typeface="Barlow Semi Condensed"/>
                <a:ea typeface="Barlow Semi Condensed"/>
                <a:cs typeface="Barlow Semi Condensed"/>
                <a:sym typeface="Barlow Semi Condensed"/>
              </a:defRPr>
            </a:lvl6pPr>
            <a:lvl7pPr lvl="6">
              <a:buNone/>
              <a:defRPr sz="1300">
                <a:latin typeface="Barlow Semi Condensed"/>
                <a:ea typeface="Barlow Semi Condensed"/>
                <a:cs typeface="Barlow Semi Condensed"/>
                <a:sym typeface="Barlow Semi Condensed"/>
              </a:defRPr>
            </a:lvl7pPr>
            <a:lvl8pPr lvl="7">
              <a:buNone/>
              <a:defRPr sz="1300">
                <a:latin typeface="Barlow Semi Condensed"/>
                <a:ea typeface="Barlow Semi Condensed"/>
                <a:cs typeface="Barlow Semi Condensed"/>
                <a:sym typeface="Barlow Semi Condensed"/>
              </a:defRPr>
            </a:lvl8pPr>
            <a:lvl9pPr lvl="8">
              <a:buNone/>
              <a:defRPr sz="1300">
                <a:latin typeface="Barlow Semi Condensed"/>
                <a:ea typeface="Barlow Semi Condensed"/>
                <a:cs typeface="Barlow Semi Condensed"/>
                <a:sym typeface="Barlow Semi Condense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7"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8.png"/><Relationship Id="rId4" Type="http://schemas.openxmlformats.org/officeDocument/2006/relationships/image" Target="../media/image11.png"/><Relationship Id="rId5" Type="http://schemas.openxmlformats.org/officeDocument/2006/relationships/image" Target="../media/image22.png"/><Relationship Id="rId6"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2.xml"/><Relationship Id="rId3" Type="http://schemas.openxmlformats.org/officeDocument/2006/relationships/image" Target="../media/image3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4.xml"/><Relationship Id="rId3" Type="http://schemas.openxmlformats.org/officeDocument/2006/relationships/image" Target="../media/image17.png"/><Relationship Id="rId4" Type="http://schemas.openxmlformats.org/officeDocument/2006/relationships/image" Target="../media/image26.png"/><Relationship Id="rId9" Type="http://schemas.openxmlformats.org/officeDocument/2006/relationships/image" Target="../media/image28.png"/><Relationship Id="rId5" Type="http://schemas.openxmlformats.org/officeDocument/2006/relationships/image" Target="../media/image23.png"/><Relationship Id="rId6" Type="http://schemas.openxmlformats.org/officeDocument/2006/relationships/image" Target="../media/image21.png"/><Relationship Id="rId7" Type="http://schemas.openxmlformats.org/officeDocument/2006/relationships/image" Target="../media/image20.png"/><Relationship Id="rId8"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 Id="rId3"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2" name="Shape 852"/>
        <p:cNvGrpSpPr/>
        <p:nvPr/>
      </p:nvGrpSpPr>
      <p:grpSpPr>
        <a:xfrm>
          <a:off x="0" y="0"/>
          <a:ext cx="0" cy="0"/>
          <a:chOff x="0" y="0"/>
          <a:chExt cx="0" cy="0"/>
        </a:xfrm>
      </p:grpSpPr>
      <p:pic>
        <p:nvPicPr>
          <p:cNvPr id="853" name="Google Shape;853;p28"/>
          <p:cNvPicPr preferRelativeResize="0"/>
          <p:nvPr/>
        </p:nvPicPr>
        <p:blipFill>
          <a:blip r:embed="rId3">
            <a:alphaModFix amt="13000"/>
          </a:blip>
          <a:stretch>
            <a:fillRect/>
          </a:stretch>
        </p:blipFill>
        <p:spPr>
          <a:xfrm>
            <a:off x="0" y="-7874"/>
            <a:ext cx="9169445" cy="5143500"/>
          </a:xfrm>
          <a:prstGeom prst="rect">
            <a:avLst/>
          </a:prstGeom>
          <a:noFill/>
          <a:ln>
            <a:noFill/>
          </a:ln>
        </p:spPr>
      </p:pic>
      <p:sp>
        <p:nvSpPr>
          <p:cNvPr id="854" name="Google Shape;854;p28"/>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lnSpc>
                <a:spcPct val="115000"/>
              </a:lnSpc>
              <a:spcBef>
                <a:spcPts val="0"/>
              </a:spcBef>
              <a:spcAft>
                <a:spcPts val="0"/>
              </a:spcAft>
              <a:buSzPts val="990"/>
              <a:buNone/>
            </a:pPr>
            <a:r>
              <a:rPr lang="en" sz="4280"/>
              <a:t>Machine Learning Modelling to Predict the Efficacy of Cancer Treatment Drugs</a:t>
            </a:r>
            <a:endParaRPr sz="4280"/>
          </a:p>
        </p:txBody>
      </p:sp>
      <p:sp>
        <p:nvSpPr>
          <p:cNvPr id="855" name="Google Shape;855;p28"/>
          <p:cNvSpPr txBox="1"/>
          <p:nvPr>
            <p:ph idx="1" type="subTitle"/>
          </p:nvPr>
        </p:nvSpPr>
        <p:spPr>
          <a:xfrm>
            <a:off x="311700" y="3108825"/>
            <a:ext cx="8520600" cy="468300"/>
          </a:xfrm>
          <a:prstGeom prst="rect">
            <a:avLst/>
          </a:prstGeom>
        </p:spPr>
        <p:txBody>
          <a:bodyPr anchorCtr="0" anchor="t" bIns="91425" lIns="91425" spcFirstLastPara="1" rIns="91425" wrap="square" tIns="91425">
            <a:normAutofit lnSpcReduction="10000"/>
          </a:bodyPr>
          <a:lstStyle/>
          <a:p>
            <a:pPr indent="0" lvl="0" marL="0" rtl="0" algn="ctr">
              <a:spcBef>
                <a:spcPts val="0"/>
              </a:spcBef>
              <a:spcAft>
                <a:spcPts val="0"/>
              </a:spcAft>
              <a:buNone/>
            </a:pPr>
            <a:r>
              <a:rPr lang="en" sz="2000">
                <a:latin typeface="Barlow Semi Condensed"/>
                <a:ea typeface="Barlow Semi Condensed"/>
                <a:cs typeface="Barlow Semi Condensed"/>
                <a:sym typeface="Barlow Semi Condensed"/>
              </a:rPr>
              <a:t>Edicon Chan, Leon Edmiidz, Jacob Hambly, Zach Ribau</a:t>
            </a:r>
            <a:endParaRPr sz="2000">
              <a:latin typeface="Barlow Semi Condensed"/>
              <a:ea typeface="Barlow Semi Condensed"/>
              <a:cs typeface="Barlow Semi Condensed"/>
              <a:sym typeface="Barlow Semi Condensed"/>
            </a:endParaRPr>
          </a:p>
        </p:txBody>
      </p:sp>
      <p:sp>
        <p:nvSpPr>
          <p:cNvPr id="856" name="Google Shape;856;p28"/>
          <p:cNvSpPr txBox="1"/>
          <p:nvPr/>
        </p:nvSpPr>
        <p:spPr>
          <a:xfrm>
            <a:off x="2443500" y="3663675"/>
            <a:ext cx="4257000" cy="57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chemeClr val="dk2"/>
                </a:solidFill>
                <a:latin typeface="Barlow Semi Condensed"/>
                <a:ea typeface="Barlow Semi Condensed"/>
                <a:cs typeface="Barlow Semi Condensed"/>
                <a:sym typeface="Barlow Semi Condensed"/>
              </a:rPr>
              <a:t>University of Guelph - ANSC*6100</a:t>
            </a:r>
            <a:endParaRPr sz="2000">
              <a:solidFill>
                <a:schemeClr val="dk2"/>
              </a:solidFill>
              <a:latin typeface="Barlow Semi Condensed"/>
              <a:ea typeface="Barlow Semi Condensed"/>
              <a:cs typeface="Barlow Semi Condensed"/>
              <a:sym typeface="Barlow Semi Condensed"/>
            </a:endParaRPr>
          </a:p>
          <a:p>
            <a:pPr indent="0" lvl="0" marL="0" rtl="0" algn="ctr">
              <a:spcBef>
                <a:spcPts val="0"/>
              </a:spcBef>
              <a:spcAft>
                <a:spcPts val="0"/>
              </a:spcAft>
              <a:buNone/>
            </a:pPr>
            <a:r>
              <a:t/>
            </a:r>
            <a:endParaRPr sz="2000">
              <a:solidFill>
                <a:schemeClr val="dk2"/>
              </a:solidFill>
              <a:latin typeface="Barlow Semi Condensed"/>
              <a:ea typeface="Barlow Semi Condensed"/>
              <a:cs typeface="Barlow Semi Condensed"/>
              <a:sym typeface="Barlow Semi Condensed"/>
            </a:endParaRPr>
          </a:p>
        </p:txBody>
      </p:sp>
      <p:sp>
        <p:nvSpPr>
          <p:cNvPr id="857" name="Google Shape;857;p28"/>
          <p:cNvSpPr txBox="1"/>
          <p:nvPr/>
        </p:nvSpPr>
        <p:spPr>
          <a:xfrm>
            <a:off x="2443500" y="4155325"/>
            <a:ext cx="4257000" cy="57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chemeClr val="dk2"/>
                </a:solidFill>
                <a:latin typeface="Barlow Semi Condensed"/>
                <a:ea typeface="Barlow Semi Condensed"/>
                <a:cs typeface="Barlow Semi Condensed"/>
                <a:sym typeface="Barlow Semi Condensed"/>
              </a:rPr>
              <a:t>April 15, 2024</a:t>
            </a:r>
            <a:endParaRPr sz="1300">
              <a:solidFill>
                <a:schemeClr val="dk2"/>
              </a:solidFill>
              <a:latin typeface="Barlow Semi Condensed"/>
              <a:ea typeface="Barlow Semi Condensed"/>
              <a:cs typeface="Barlow Semi Condensed"/>
              <a:sym typeface="Barlow Semi Condensed"/>
            </a:endParaRPr>
          </a:p>
          <a:p>
            <a:pPr indent="0" lvl="0" marL="0" rtl="0" algn="ctr">
              <a:spcBef>
                <a:spcPts val="0"/>
              </a:spcBef>
              <a:spcAft>
                <a:spcPts val="0"/>
              </a:spcAft>
              <a:buNone/>
            </a:pPr>
            <a:r>
              <a:rPr lang="en" sz="1300">
                <a:solidFill>
                  <a:schemeClr val="dk2"/>
                </a:solidFill>
                <a:latin typeface="Barlow Semi Condensed"/>
                <a:ea typeface="Barlow Semi Condensed"/>
                <a:cs typeface="Barlow Semi Condensed"/>
                <a:sym typeface="Barlow Semi Condensed"/>
              </a:rPr>
              <a:t>ANNU 306</a:t>
            </a:r>
            <a:endParaRPr sz="1300">
              <a:solidFill>
                <a:schemeClr val="dk2"/>
              </a:solidFill>
              <a:latin typeface="Barlow Semi Condensed"/>
              <a:ea typeface="Barlow Semi Condensed"/>
              <a:cs typeface="Barlow Semi Condensed"/>
              <a:sym typeface="Barlow Semi Condensed"/>
            </a:endParaRPr>
          </a:p>
          <a:p>
            <a:pPr indent="0" lvl="0" marL="0" rtl="0" algn="ctr">
              <a:spcBef>
                <a:spcPts val="0"/>
              </a:spcBef>
              <a:spcAft>
                <a:spcPts val="0"/>
              </a:spcAft>
              <a:buNone/>
            </a:pPr>
            <a:r>
              <a:t/>
            </a:r>
            <a:endParaRPr sz="1300">
              <a:solidFill>
                <a:schemeClr val="dk2"/>
              </a:solidFill>
              <a:latin typeface="Barlow Semi Condensed"/>
              <a:ea typeface="Barlow Semi Condensed"/>
              <a:cs typeface="Barlow Semi Condensed"/>
              <a:sym typeface="Barlow Semi Condensed"/>
            </a:endParaRPr>
          </a:p>
        </p:txBody>
      </p:sp>
      <p:sp>
        <p:nvSpPr>
          <p:cNvPr id="858" name="Google Shape;858;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2" name="Shape 942"/>
        <p:cNvGrpSpPr/>
        <p:nvPr/>
      </p:nvGrpSpPr>
      <p:grpSpPr>
        <a:xfrm>
          <a:off x="0" y="0"/>
          <a:ext cx="0" cy="0"/>
          <a:chOff x="0" y="0"/>
          <a:chExt cx="0" cy="0"/>
        </a:xfrm>
      </p:grpSpPr>
      <p:pic>
        <p:nvPicPr>
          <p:cNvPr id="943" name="Google Shape;943;p37"/>
          <p:cNvPicPr preferRelativeResize="0"/>
          <p:nvPr/>
        </p:nvPicPr>
        <p:blipFill>
          <a:blip r:embed="rId3">
            <a:alphaModFix/>
          </a:blip>
          <a:stretch>
            <a:fillRect/>
          </a:stretch>
        </p:blipFill>
        <p:spPr>
          <a:xfrm>
            <a:off x="152400" y="1017725"/>
            <a:ext cx="8839200" cy="3473771"/>
          </a:xfrm>
          <a:prstGeom prst="rect">
            <a:avLst/>
          </a:prstGeom>
          <a:noFill/>
          <a:ln>
            <a:noFill/>
          </a:ln>
        </p:spPr>
      </p:pic>
      <p:sp>
        <p:nvSpPr>
          <p:cNvPr id="944" name="Google Shape;944;p37"/>
          <p:cNvSpPr txBox="1"/>
          <p:nvPr/>
        </p:nvSpPr>
        <p:spPr>
          <a:xfrm>
            <a:off x="176250" y="4440500"/>
            <a:ext cx="8791500" cy="383100"/>
          </a:xfrm>
          <a:prstGeom prst="rect">
            <a:avLst/>
          </a:prstGeom>
          <a:noFill/>
          <a:ln>
            <a:noFill/>
          </a:ln>
        </p:spPr>
        <p:txBody>
          <a:bodyPr anchorCtr="0" anchor="t" bIns="91425" lIns="91425" spcFirstLastPara="1" rIns="91425" wrap="square" tIns="91425">
            <a:spAutoFit/>
          </a:bodyPr>
          <a:lstStyle/>
          <a:p>
            <a:pPr indent="-12700" lvl="0" marL="355600" rtl="0" algn="l">
              <a:lnSpc>
                <a:spcPct val="115000"/>
              </a:lnSpc>
              <a:spcBef>
                <a:spcPts val="1200"/>
              </a:spcBef>
              <a:spcAft>
                <a:spcPts val="1200"/>
              </a:spcAft>
              <a:buNone/>
            </a:pPr>
            <a:r>
              <a:rPr lang="en" sz="600">
                <a:solidFill>
                  <a:schemeClr val="dk1"/>
                </a:solidFill>
              </a:rPr>
              <a:t>Libretexts. (n.d.). </a:t>
            </a:r>
            <a:r>
              <a:rPr i="1" lang="en" sz="600">
                <a:solidFill>
                  <a:schemeClr val="dk1"/>
                </a:solidFill>
              </a:rPr>
              <a:t>5.8: Line notation (smiles and inchi)</a:t>
            </a:r>
            <a:r>
              <a:rPr lang="en" sz="600">
                <a:solidFill>
                  <a:schemeClr val="dk1"/>
                </a:solidFill>
              </a:rPr>
              <a:t>. Chemistry LibreTexts. https://chem.libretexts.org/Courses/Fordham_University/Chem1102%3A_Drug_Discovery_-_From_the_Laboratory_to_the_Clinic/05%3A_Organic_Molecules/5.08%3A_Line_Notation_(SMILES_and_InChI) </a:t>
            </a:r>
            <a:endParaRPr sz="600">
              <a:solidFill>
                <a:schemeClr val="dk1"/>
              </a:solidFill>
            </a:endParaRPr>
          </a:p>
        </p:txBody>
      </p:sp>
      <p:sp>
        <p:nvSpPr>
          <p:cNvPr id="945" name="Google Shape;945;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SMILES Example</a:t>
            </a:r>
            <a:endParaRPr/>
          </a:p>
        </p:txBody>
      </p:sp>
      <p:sp>
        <p:nvSpPr>
          <p:cNvPr id="946" name="Google Shape;946;p3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0" name="Shape 950"/>
        <p:cNvGrpSpPr/>
        <p:nvPr/>
      </p:nvGrpSpPr>
      <p:grpSpPr>
        <a:xfrm>
          <a:off x="0" y="0"/>
          <a:ext cx="0" cy="0"/>
          <a:chOff x="0" y="0"/>
          <a:chExt cx="0" cy="0"/>
        </a:xfrm>
      </p:grpSpPr>
      <p:sp>
        <p:nvSpPr>
          <p:cNvPr id="951" name="Google Shape;951;p38"/>
          <p:cNvSpPr txBox="1"/>
          <p:nvPr>
            <p:ph type="title"/>
          </p:nvPr>
        </p:nvSpPr>
        <p:spPr>
          <a:xfrm>
            <a:off x="541700" y="445025"/>
            <a:ext cx="82905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Data Preprocessing</a:t>
            </a:r>
            <a:endParaRPr/>
          </a:p>
        </p:txBody>
      </p:sp>
      <p:sp>
        <p:nvSpPr>
          <p:cNvPr id="952" name="Google Shape;952;p38"/>
          <p:cNvSpPr txBox="1"/>
          <p:nvPr>
            <p:ph idx="4294967295" type="body"/>
          </p:nvPr>
        </p:nvSpPr>
        <p:spPr>
          <a:xfrm>
            <a:off x="541700" y="1152475"/>
            <a:ext cx="82905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Barlow Semi Condensed"/>
              <a:buChar char="●"/>
            </a:pPr>
            <a:r>
              <a:rPr lang="en">
                <a:latin typeface="Barlow Semi Condensed"/>
                <a:ea typeface="Barlow Semi Condensed"/>
                <a:cs typeface="Barlow Semi Condensed"/>
                <a:sym typeface="Barlow Semi Condensed"/>
              </a:rPr>
              <a:t>Gather data using the ChEMBL python package</a:t>
            </a:r>
            <a:endParaRPr>
              <a:latin typeface="Barlow Semi Condensed"/>
              <a:ea typeface="Barlow Semi Condensed"/>
              <a:cs typeface="Barlow Semi Condensed"/>
              <a:sym typeface="Barlow Semi Condensed"/>
            </a:endParaRPr>
          </a:p>
          <a:p>
            <a:pPr indent="-317500" lvl="1" marL="914400" rtl="0" algn="l">
              <a:spcBef>
                <a:spcPts val="0"/>
              </a:spcBef>
              <a:spcAft>
                <a:spcPts val="0"/>
              </a:spcAft>
              <a:buSzPts val="1400"/>
              <a:buFont typeface="Barlow Semi Condensed"/>
              <a:buChar char="○"/>
            </a:pPr>
            <a:r>
              <a:rPr lang="en">
                <a:latin typeface="Barlow Semi Condensed"/>
                <a:ea typeface="Barlow Semi Condensed"/>
                <a:cs typeface="Barlow Semi Condensed"/>
                <a:sym typeface="Barlow Semi Condensed"/>
              </a:rPr>
              <a:t>Search for EGFR and filter for IC50</a:t>
            </a:r>
            <a:endParaRPr>
              <a:latin typeface="Barlow Semi Condensed"/>
              <a:ea typeface="Barlow Semi Condensed"/>
              <a:cs typeface="Barlow Semi Condensed"/>
              <a:sym typeface="Barlow Semi Condensed"/>
            </a:endParaRPr>
          </a:p>
          <a:p>
            <a:pPr indent="-317500" lvl="1" marL="914400" rtl="0" algn="l">
              <a:spcBef>
                <a:spcPts val="0"/>
              </a:spcBef>
              <a:spcAft>
                <a:spcPts val="0"/>
              </a:spcAft>
              <a:buSzPts val="1400"/>
              <a:buFont typeface="Barlow Semi Condensed"/>
              <a:buChar char="○"/>
            </a:pPr>
            <a:r>
              <a:rPr lang="en">
                <a:latin typeface="Barlow Semi Condensed"/>
                <a:ea typeface="Barlow Semi Condensed"/>
                <a:cs typeface="Barlow Semi Condensed"/>
                <a:sym typeface="Barlow Semi Condensed"/>
              </a:rPr>
              <a:t>Canonical SMILES</a:t>
            </a:r>
            <a:endParaRPr>
              <a:latin typeface="Barlow Semi Condensed"/>
              <a:ea typeface="Barlow Semi Condensed"/>
              <a:cs typeface="Barlow Semi Condensed"/>
              <a:sym typeface="Barlow Semi Condensed"/>
            </a:endParaRPr>
          </a:p>
          <a:p>
            <a:pPr indent="-342900" lvl="0" marL="457200" rtl="0" algn="l">
              <a:spcBef>
                <a:spcPts val="0"/>
              </a:spcBef>
              <a:spcAft>
                <a:spcPts val="0"/>
              </a:spcAft>
              <a:buSzPts val="1800"/>
              <a:buFont typeface="Barlow Semi Condensed"/>
              <a:buChar char="●"/>
            </a:pPr>
            <a:r>
              <a:rPr lang="en">
                <a:latin typeface="Barlow Semi Condensed"/>
                <a:ea typeface="Barlow Semi Condensed"/>
                <a:cs typeface="Barlow Semi Condensed"/>
                <a:sym typeface="Barlow Semi Condensed"/>
              </a:rPr>
              <a:t>Remove:</a:t>
            </a:r>
            <a:endParaRPr>
              <a:latin typeface="Barlow Semi Condensed"/>
              <a:ea typeface="Barlow Semi Condensed"/>
              <a:cs typeface="Barlow Semi Condensed"/>
              <a:sym typeface="Barlow Semi Condensed"/>
            </a:endParaRPr>
          </a:p>
          <a:p>
            <a:pPr indent="-317500" lvl="1" marL="914400" rtl="0" algn="l">
              <a:spcBef>
                <a:spcPts val="0"/>
              </a:spcBef>
              <a:spcAft>
                <a:spcPts val="0"/>
              </a:spcAft>
              <a:buSzPts val="1400"/>
              <a:buFont typeface="Barlow Semi Condensed"/>
              <a:buChar char="○"/>
            </a:pPr>
            <a:r>
              <a:rPr lang="en">
                <a:latin typeface="Barlow Semi Condensed"/>
                <a:ea typeface="Barlow Semi Condensed"/>
                <a:cs typeface="Barlow Semi Condensed"/>
                <a:sym typeface="Barlow Semi Condensed"/>
              </a:rPr>
              <a:t>Cells with NA</a:t>
            </a:r>
            <a:endParaRPr>
              <a:latin typeface="Barlow Semi Condensed"/>
              <a:ea typeface="Barlow Semi Condensed"/>
              <a:cs typeface="Barlow Semi Condensed"/>
              <a:sym typeface="Barlow Semi Condensed"/>
            </a:endParaRPr>
          </a:p>
          <a:p>
            <a:pPr indent="-317500" lvl="1" marL="914400" rtl="0" algn="l">
              <a:spcBef>
                <a:spcPts val="0"/>
              </a:spcBef>
              <a:spcAft>
                <a:spcPts val="0"/>
              </a:spcAft>
              <a:buSzPts val="1400"/>
              <a:buFont typeface="Barlow Semi Condensed"/>
              <a:buChar char="○"/>
            </a:pPr>
            <a:r>
              <a:rPr lang="en">
                <a:latin typeface="Barlow Semi Condensed"/>
                <a:ea typeface="Barlow Semi Condensed"/>
                <a:cs typeface="Barlow Semi Condensed"/>
                <a:sym typeface="Barlow Semi Condensed"/>
              </a:rPr>
              <a:t>Duplicate (ChEMBL ID &amp; Canonical SMILES)</a:t>
            </a:r>
            <a:endParaRPr>
              <a:latin typeface="Barlow Semi Condensed"/>
              <a:ea typeface="Barlow Semi Condensed"/>
              <a:cs typeface="Barlow Semi Condensed"/>
              <a:sym typeface="Barlow Semi Condensed"/>
            </a:endParaRPr>
          </a:p>
          <a:p>
            <a:pPr indent="-317500" lvl="1" marL="914400" rtl="0" algn="l">
              <a:spcBef>
                <a:spcPts val="0"/>
              </a:spcBef>
              <a:spcAft>
                <a:spcPts val="0"/>
              </a:spcAft>
              <a:buSzPts val="1400"/>
              <a:buFont typeface="Barlow Semi Condensed"/>
              <a:buChar char="○"/>
            </a:pPr>
            <a:r>
              <a:rPr lang="en">
                <a:latin typeface="Barlow Semi Condensed"/>
                <a:ea typeface="Barlow Semi Condensed"/>
                <a:cs typeface="Barlow Semi Condensed"/>
                <a:sym typeface="Barlow Semi Condensed"/>
              </a:rPr>
              <a:t>Outliers</a:t>
            </a:r>
            <a:endParaRPr>
              <a:latin typeface="Barlow Semi Condensed"/>
              <a:ea typeface="Barlow Semi Condensed"/>
              <a:cs typeface="Barlow Semi Condensed"/>
              <a:sym typeface="Barlow Semi Condensed"/>
            </a:endParaRPr>
          </a:p>
          <a:p>
            <a:pPr indent="-342900" lvl="0" marL="457200" rtl="0" algn="l">
              <a:spcBef>
                <a:spcPts val="0"/>
              </a:spcBef>
              <a:spcAft>
                <a:spcPts val="0"/>
              </a:spcAft>
              <a:buSzPts val="1800"/>
              <a:buFont typeface="Barlow Semi Condensed"/>
              <a:buChar char="●"/>
            </a:pPr>
            <a:r>
              <a:rPr lang="en">
                <a:latin typeface="Barlow Semi Condensed"/>
                <a:ea typeface="Barlow Semi Condensed"/>
                <a:cs typeface="Barlow Semi Condensed"/>
                <a:sym typeface="Barlow Semi Condensed"/>
              </a:rPr>
              <a:t>Convert IC50 values to -log10(M)</a:t>
            </a:r>
            <a:endParaRPr>
              <a:latin typeface="Barlow Semi Condensed"/>
              <a:ea typeface="Barlow Semi Condensed"/>
              <a:cs typeface="Barlow Semi Condensed"/>
              <a:sym typeface="Barlow Semi Condensed"/>
            </a:endParaRPr>
          </a:p>
          <a:p>
            <a:pPr indent="-342900" lvl="0" marL="457200" rtl="0" algn="l">
              <a:spcBef>
                <a:spcPts val="0"/>
              </a:spcBef>
              <a:spcAft>
                <a:spcPts val="0"/>
              </a:spcAft>
              <a:buSzPts val="1800"/>
              <a:buFont typeface="Barlow Semi Condensed"/>
              <a:buChar char="●"/>
            </a:pPr>
            <a:r>
              <a:rPr lang="en">
                <a:latin typeface="Barlow Semi Condensed"/>
                <a:ea typeface="Barlow Semi Condensed"/>
                <a:cs typeface="Barlow Semi Condensed"/>
                <a:sym typeface="Barlow Semi Condensed"/>
              </a:rPr>
              <a:t>2 assay formats (bao_labels)</a:t>
            </a:r>
            <a:endParaRPr>
              <a:latin typeface="Barlow Semi Condensed"/>
              <a:ea typeface="Barlow Semi Condensed"/>
              <a:cs typeface="Barlow Semi Condensed"/>
              <a:sym typeface="Barlow Semi Condensed"/>
            </a:endParaRPr>
          </a:p>
          <a:p>
            <a:pPr indent="-317500" lvl="1" marL="914400" rtl="0" algn="l">
              <a:spcBef>
                <a:spcPts val="0"/>
              </a:spcBef>
              <a:spcAft>
                <a:spcPts val="0"/>
              </a:spcAft>
              <a:buSzPts val="1400"/>
              <a:buFont typeface="Barlow Semi Condensed"/>
              <a:buChar char="○"/>
            </a:pPr>
            <a:r>
              <a:rPr lang="en">
                <a:latin typeface="Barlow Semi Condensed"/>
                <a:ea typeface="Barlow Semi Condensed"/>
                <a:cs typeface="Barlow Semi Condensed"/>
                <a:sym typeface="Barlow Semi Condensed"/>
              </a:rPr>
              <a:t>Single protein</a:t>
            </a:r>
            <a:endParaRPr>
              <a:latin typeface="Barlow Semi Condensed"/>
              <a:ea typeface="Barlow Semi Condensed"/>
              <a:cs typeface="Barlow Semi Condensed"/>
              <a:sym typeface="Barlow Semi Condensed"/>
            </a:endParaRPr>
          </a:p>
          <a:p>
            <a:pPr indent="-317500" lvl="1" marL="914400" rtl="0" algn="l">
              <a:spcBef>
                <a:spcPts val="0"/>
              </a:spcBef>
              <a:spcAft>
                <a:spcPts val="0"/>
              </a:spcAft>
              <a:buSzPts val="1400"/>
              <a:buFont typeface="Barlow Semi Condensed"/>
              <a:buChar char="○"/>
            </a:pPr>
            <a:r>
              <a:rPr lang="en">
                <a:latin typeface="Barlow Semi Condensed"/>
                <a:ea typeface="Barlow Semi Condensed"/>
                <a:cs typeface="Barlow Semi Condensed"/>
                <a:sym typeface="Barlow Semi Condensed"/>
              </a:rPr>
              <a:t>Cell based</a:t>
            </a:r>
            <a:endParaRPr>
              <a:latin typeface="Barlow Semi Condensed"/>
              <a:ea typeface="Barlow Semi Condensed"/>
              <a:cs typeface="Barlow Semi Condensed"/>
              <a:sym typeface="Barlow Semi Condensed"/>
            </a:endParaRPr>
          </a:p>
        </p:txBody>
      </p:sp>
      <p:pic>
        <p:nvPicPr>
          <p:cNvPr id="953" name="Google Shape;953;p38"/>
          <p:cNvPicPr preferRelativeResize="0"/>
          <p:nvPr/>
        </p:nvPicPr>
        <p:blipFill>
          <a:blip r:embed="rId3">
            <a:alphaModFix/>
          </a:blip>
          <a:stretch>
            <a:fillRect/>
          </a:stretch>
        </p:blipFill>
        <p:spPr>
          <a:xfrm>
            <a:off x="5914813" y="1504325"/>
            <a:ext cx="2031006" cy="633975"/>
          </a:xfrm>
          <a:prstGeom prst="rect">
            <a:avLst/>
          </a:prstGeom>
          <a:noFill/>
          <a:ln>
            <a:noFill/>
          </a:ln>
        </p:spPr>
      </p:pic>
      <p:pic>
        <p:nvPicPr>
          <p:cNvPr id="954" name="Google Shape;954;p38"/>
          <p:cNvPicPr preferRelativeResize="0"/>
          <p:nvPr/>
        </p:nvPicPr>
        <p:blipFill>
          <a:blip r:embed="rId4">
            <a:alphaModFix/>
          </a:blip>
          <a:stretch>
            <a:fillRect/>
          </a:stretch>
        </p:blipFill>
        <p:spPr>
          <a:xfrm>
            <a:off x="5924956" y="2922700"/>
            <a:ext cx="2010707" cy="633975"/>
          </a:xfrm>
          <a:prstGeom prst="rect">
            <a:avLst/>
          </a:prstGeom>
          <a:noFill/>
          <a:ln>
            <a:noFill/>
          </a:ln>
        </p:spPr>
      </p:pic>
      <p:sp>
        <p:nvSpPr>
          <p:cNvPr id="955" name="Google Shape;955;p38"/>
          <p:cNvSpPr txBox="1"/>
          <p:nvPr/>
        </p:nvSpPr>
        <p:spPr>
          <a:xfrm>
            <a:off x="6505622" y="2381700"/>
            <a:ext cx="714000" cy="29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1"/>
                </a:solidFill>
              </a:rPr>
              <a:t>Butene</a:t>
            </a:r>
            <a:endParaRPr sz="1000">
              <a:solidFill>
                <a:schemeClr val="dk1"/>
              </a:solidFill>
            </a:endParaRPr>
          </a:p>
        </p:txBody>
      </p:sp>
      <p:sp>
        <p:nvSpPr>
          <p:cNvPr id="956" name="Google Shape;956;p38"/>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0" name="Shape 960"/>
        <p:cNvGrpSpPr/>
        <p:nvPr/>
      </p:nvGrpSpPr>
      <p:grpSpPr>
        <a:xfrm>
          <a:off x="0" y="0"/>
          <a:ext cx="0" cy="0"/>
          <a:chOff x="0" y="0"/>
          <a:chExt cx="0" cy="0"/>
        </a:xfrm>
      </p:grpSpPr>
      <p:sp>
        <p:nvSpPr>
          <p:cNvPr id="961" name="Google Shape;961;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Feature Engineering</a:t>
            </a:r>
            <a:endParaRPr/>
          </a:p>
        </p:txBody>
      </p:sp>
      <p:sp>
        <p:nvSpPr>
          <p:cNvPr id="962" name="Google Shape;962;p39"/>
          <p:cNvSpPr txBox="1"/>
          <p:nvPr>
            <p:ph idx="4294967295" type="body"/>
          </p:nvPr>
        </p:nvSpPr>
        <p:spPr>
          <a:xfrm>
            <a:off x="311700" y="1152475"/>
            <a:ext cx="5146500" cy="3416400"/>
          </a:xfrm>
          <a:prstGeom prst="rect">
            <a:avLst/>
          </a:prstGeom>
        </p:spPr>
        <p:txBody>
          <a:bodyPr anchorCtr="0" anchor="t" bIns="91425" lIns="91425" spcFirstLastPara="1" rIns="91425" wrap="square" tIns="91425">
            <a:normAutofit/>
          </a:bodyPr>
          <a:lstStyle/>
          <a:p>
            <a:pPr indent="-342900" lvl="0" marL="457200" rtl="0" algn="l">
              <a:lnSpc>
                <a:spcPct val="110000"/>
              </a:lnSpc>
              <a:spcBef>
                <a:spcPts val="1500"/>
              </a:spcBef>
              <a:spcAft>
                <a:spcPts val="0"/>
              </a:spcAft>
              <a:buSzPts val="1800"/>
              <a:buFont typeface="Barlow Semi Condensed"/>
              <a:buChar char="●"/>
            </a:pPr>
            <a:r>
              <a:rPr lang="en">
                <a:latin typeface="Barlow Semi Condensed"/>
                <a:ea typeface="Barlow Semi Condensed"/>
                <a:cs typeface="Barlow Semi Condensed"/>
                <a:sym typeface="Barlow Semi Condensed"/>
              </a:rPr>
              <a:t>RDKit: Open-source cheminformatics software library</a:t>
            </a:r>
            <a:endParaRPr>
              <a:latin typeface="Barlow Semi Condensed"/>
              <a:ea typeface="Barlow Semi Condensed"/>
              <a:cs typeface="Barlow Semi Condensed"/>
              <a:sym typeface="Barlow Semi Condensed"/>
            </a:endParaRPr>
          </a:p>
          <a:p>
            <a:pPr indent="-342900" lvl="0" marL="457200" rtl="0" algn="l">
              <a:lnSpc>
                <a:spcPct val="110000"/>
              </a:lnSpc>
              <a:spcBef>
                <a:spcPts val="0"/>
              </a:spcBef>
              <a:spcAft>
                <a:spcPts val="0"/>
              </a:spcAft>
              <a:buSzPts val="1800"/>
              <a:buFont typeface="Barlow Semi Condensed"/>
              <a:buChar char="●"/>
            </a:pPr>
            <a:r>
              <a:rPr lang="en">
                <a:latin typeface="Barlow Semi Condensed"/>
                <a:ea typeface="Barlow Semi Condensed"/>
                <a:cs typeface="Barlow Semi Condensed"/>
                <a:sym typeface="Barlow Semi Condensed"/>
              </a:rPr>
              <a:t>Canonical SMILES (2D)</a:t>
            </a:r>
            <a:endParaRPr>
              <a:latin typeface="Barlow Semi Condensed"/>
              <a:ea typeface="Barlow Semi Condensed"/>
              <a:cs typeface="Barlow Semi Condensed"/>
              <a:sym typeface="Barlow Semi Condensed"/>
            </a:endParaRPr>
          </a:p>
          <a:p>
            <a:pPr indent="-342900" lvl="0" marL="457200" rtl="0" algn="l">
              <a:spcBef>
                <a:spcPts val="0"/>
              </a:spcBef>
              <a:spcAft>
                <a:spcPts val="0"/>
              </a:spcAft>
              <a:buSzPts val="1800"/>
              <a:buFont typeface="Barlow Semi Condensed"/>
              <a:buChar char="●"/>
            </a:pPr>
            <a:r>
              <a:rPr lang="en">
                <a:latin typeface="Barlow Semi Condensed"/>
                <a:ea typeface="Barlow Semi Condensed"/>
                <a:cs typeface="Barlow Semi Condensed"/>
                <a:sym typeface="Barlow Semi Condensed"/>
              </a:rPr>
              <a:t>Molecular Descriptors (0D)</a:t>
            </a:r>
            <a:endParaRPr>
              <a:latin typeface="Barlow Semi Condensed"/>
              <a:ea typeface="Barlow Semi Condensed"/>
              <a:cs typeface="Barlow Semi Condensed"/>
              <a:sym typeface="Barlow Semi Condensed"/>
            </a:endParaRPr>
          </a:p>
          <a:p>
            <a:pPr indent="-317500" lvl="1" marL="914400" rtl="0" algn="l">
              <a:spcBef>
                <a:spcPts val="0"/>
              </a:spcBef>
              <a:spcAft>
                <a:spcPts val="0"/>
              </a:spcAft>
              <a:buSzPts val="1400"/>
              <a:buFont typeface="Barlow Semi Condensed"/>
              <a:buChar char="○"/>
            </a:pPr>
            <a:r>
              <a:rPr lang="en">
                <a:latin typeface="Barlow Semi Condensed"/>
                <a:ea typeface="Barlow Semi Condensed"/>
                <a:cs typeface="Barlow Semi Condensed"/>
                <a:sym typeface="Barlow Semi Condensed"/>
              </a:rPr>
              <a:t>Molecular weight, valence electrons, halogens, functional groups, etc.</a:t>
            </a:r>
            <a:endParaRPr>
              <a:latin typeface="Barlow Semi Condensed"/>
              <a:ea typeface="Barlow Semi Condensed"/>
              <a:cs typeface="Barlow Semi Condensed"/>
              <a:sym typeface="Barlow Semi Condensed"/>
            </a:endParaRPr>
          </a:p>
          <a:p>
            <a:pPr indent="-317500" lvl="1" marL="914400" rtl="0" algn="l">
              <a:spcBef>
                <a:spcPts val="0"/>
              </a:spcBef>
              <a:spcAft>
                <a:spcPts val="0"/>
              </a:spcAft>
              <a:buSzPts val="1400"/>
              <a:buFont typeface="Barlow Semi Condensed"/>
              <a:buChar char="○"/>
            </a:pPr>
            <a:r>
              <a:rPr lang="en">
                <a:latin typeface="Barlow Semi Condensed"/>
                <a:ea typeface="Barlow Semi Condensed"/>
                <a:cs typeface="Barlow Semi Condensed"/>
                <a:sym typeface="Barlow Semi Condensed"/>
              </a:rPr>
              <a:t>Continuous values</a:t>
            </a:r>
            <a:endParaRPr>
              <a:latin typeface="Barlow Semi Condensed"/>
              <a:ea typeface="Barlow Semi Condensed"/>
              <a:cs typeface="Barlow Semi Condensed"/>
              <a:sym typeface="Barlow Semi Condensed"/>
            </a:endParaRPr>
          </a:p>
          <a:p>
            <a:pPr indent="-342900" lvl="0" marL="457200" rtl="0" algn="l">
              <a:spcBef>
                <a:spcPts val="0"/>
              </a:spcBef>
              <a:spcAft>
                <a:spcPts val="0"/>
              </a:spcAft>
              <a:buSzPts val="1800"/>
              <a:buFont typeface="Barlow Semi Condensed"/>
              <a:buChar char="●"/>
            </a:pPr>
            <a:r>
              <a:rPr lang="en">
                <a:latin typeface="Barlow Semi Condensed"/>
                <a:ea typeface="Barlow Semi Condensed"/>
                <a:cs typeface="Barlow Semi Condensed"/>
                <a:sym typeface="Barlow Semi Condensed"/>
              </a:rPr>
              <a:t>Morgan Fingerprints (1D)</a:t>
            </a:r>
            <a:endParaRPr>
              <a:latin typeface="Barlow Semi Condensed"/>
              <a:ea typeface="Barlow Semi Condensed"/>
              <a:cs typeface="Barlow Semi Condensed"/>
              <a:sym typeface="Barlow Semi Condensed"/>
            </a:endParaRPr>
          </a:p>
          <a:p>
            <a:pPr indent="-317500" lvl="1" marL="914400" rtl="0" algn="l">
              <a:spcBef>
                <a:spcPts val="0"/>
              </a:spcBef>
              <a:spcAft>
                <a:spcPts val="0"/>
              </a:spcAft>
              <a:buSzPts val="1400"/>
              <a:buFont typeface="Barlow Semi Condensed"/>
              <a:buChar char="○"/>
            </a:pPr>
            <a:r>
              <a:rPr lang="en">
                <a:latin typeface="Barlow Semi Condensed"/>
                <a:ea typeface="Barlow Semi Condensed"/>
                <a:cs typeface="Barlow Semi Condensed"/>
                <a:sym typeface="Barlow Semi Condensed"/>
              </a:rPr>
              <a:t>Functional groups, substituents, etc.</a:t>
            </a:r>
            <a:endParaRPr>
              <a:latin typeface="Barlow Semi Condensed"/>
              <a:ea typeface="Barlow Semi Condensed"/>
              <a:cs typeface="Barlow Semi Condensed"/>
              <a:sym typeface="Barlow Semi Condensed"/>
            </a:endParaRPr>
          </a:p>
          <a:p>
            <a:pPr indent="-317500" lvl="1" marL="914400" rtl="0" algn="l">
              <a:spcBef>
                <a:spcPts val="0"/>
              </a:spcBef>
              <a:spcAft>
                <a:spcPts val="0"/>
              </a:spcAft>
              <a:buSzPts val="1400"/>
              <a:buFont typeface="Barlow Semi Condensed"/>
              <a:buChar char="○"/>
            </a:pPr>
            <a:r>
              <a:rPr lang="en">
                <a:latin typeface="Barlow Semi Condensed"/>
                <a:ea typeface="Barlow Semi Condensed"/>
                <a:cs typeface="Barlow Semi Condensed"/>
                <a:sym typeface="Barlow Semi Condensed"/>
              </a:rPr>
              <a:t>Binary (present or not)</a:t>
            </a:r>
            <a:endParaRPr>
              <a:latin typeface="Barlow Semi Condensed"/>
              <a:ea typeface="Barlow Semi Condensed"/>
              <a:cs typeface="Barlow Semi Condensed"/>
              <a:sym typeface="Barlow Semi Condensed"/>
            </a:endParaRPr>
          </a:p>
        </p:txBody>
      </p:sp>
      <p:pic>
        <p:nvPicPr>
          <p:cNvPr id="963" name="Google Shape;963;p39"/>
          <p:cNvPicPr preferRelativeResize="0"/>
          <p:nvPr/>
        </p:nvPicPr>
        <p:blipFill>
          <a:blip r:embed="rId3">
            <a:alphaModFix/>
          </a:blip>
          <a:stretch>
            <a:fillRect/>
          </a:stretch>
        </p:blipFill>
        <p:spPr>
          <a:xfrm>
            <a:off x="5225200" y="1210025"/>
            <a:ext cx="3531201" cy="2495376"/>
          </a:xfrm>
          <a:prstGeom prst="rect">
            <a:avLst/>
          </a:prstGeom>
          <a:noFill/>
          <a:ln>
            <a:noFill/>
          </a:ln>
        </p:spPr>
      </p:pic>
      <p:sp>
        <p:nvSpPr>
          <p:cNvPr id="964" name="Google Shape;964;p39"/>
          <p:cNvSpPr txBox="1"/>
          <p:nvPr/>
        </p:nvSpPr>
        <p:spPr>
          <a:xfrm>
            <a:off x="5286200" y="3550375"/>
            <a:ext cx="3409200" cy="383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lang="en" sz="600">
                <a:solidFill>
                  <a:schemeClr val="dk1"/>
                </a:solidFill>
              </a:rPr>
              <a:t>Brunning, A. (2014, January 24). </a:t>
            </a:r>
            <a:r>
              <a:rPr i="1" lang="en" sz="600">
                <a:solidFill>
                  <a:schemeClr val="dk1"/>
                </a:solidFill>
              </a:rPr>
              <a:t>Functional groups in organic compounds</a:t>
            </a:r>
            <a:r>
              <a:rPr lang="en" sz="600">
                <a:solidFill>
                  <a:schemeClr val="dk1"/>
                </a:solidFill>
              </a:rPr>
              <a:t>. Compound Interest. https://www.compoundchem.com/2014/01/24/functional-groups-in-organic-compounds/ </a:t>
            </a:r>
            <a:endParaRPr sz="600">
              <a:solidFill>
                <a:schemeClr val="dk1"/>
              </a:solidFill>
            </a:endParaRPr>
          </a:p>
        </p:txBody>
      </p:sp>
      <p:sp>
        <p:nvSpPr>
          <p:cNvPr id="965" name="Google Shape;965;p39"/>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9" name="Shape 969"/>
        <p:cNvGrpSpPr/>
        <p:nvPr/>
      </p:nvGrpSpPr>
      <p:grpSpPr>
        <a:xfrm>
          <a:off x="0" y="0"/>
          <a:ext cx="0" cy="0"/>
          <a:chOff x="0" y="0"/>
          <a:chExt cx="0" cy="0"/>
        </a:xfrm>
      </p:grpSpPr>
      <p:sp>
        <p:nvSpPr>
          <p:cNvPr id="970" name="Google Shape;970;p40"/>
          <p:cNvSpPr txBox="1"/>
          <p:nvPr>
            <p:ph type="title"/>
          </p:nvPr>
        </p:nvSpPr>
        <p:spPr>
          <a:xfrm>
            <a:off x="894250" y="459775"/>
            <a:ext cx="32574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Algorithms Evaluated</a:t>
            </a:r>
            <a:endParaRPr/>
          </a:p>
        </p:txBody>
      </p:sp>
      <p:sp>
        <p:nvSpPr>
          <p:cNvPr id="971" name="Google Shape;971;p40"/>
          <p:cNvSpPr txBox="1"/>
          <p:nvPr>
            <p:ph idx="4294967295" type="body"/>
          </p:nvPr>
        </p:nvSpPr>
        <p:spPr>
          <a:xfrm>
            <a:off x="894250" y="2211900"/>
            <a:ext cx="47715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Non-linear regression algorithms</a:t>
            </a:r>
            <a:endParaRPr/>
          </a:p>
          <a:p>
            <a:pPr indent="-342900" lvl="0" marL="457200" rtl="0" algn="l">
              <a:spcBef>
                <a:spcPts val="1200"/>
              </a:spcBef>
              <a:spcAft>
                <a:spcPts val="0"/>
              </a:spcAft>
              <a:buSzPts val="1800"/>
              <a:buChar char="-"/>
            </a:pPr>
            <a:r>
              <a:rPr lang="en"/>
              <a:t>Random Forest (RF)</a:t>
            </a:r>
            <a:endParaRPr/>
          </a:p>
          <a:p>
            <a:pPr indent="-342900" lvl="0" marL="457200" rtl="0" algn="l">
              <a:spcBef>
                <a:spcPts val="0"/>
              </a:spcBef>
              <a:spcAft>
                <a:spcPts val="0"/>
              </a:spcAft>
              <a:buSzPts val="1800"/>
              <a:buChar char="-"/>
            </a:pPr>
            <a:r>
              <a:rPr lang="en"/>
              <a:t>Support Vector Regression (SVR)</a:t>
            </a:r>
            <a:endParaRPr/>
          </a:p>
          <a:p>
            <a:pPr indent="-342900" lvl="0" marL="457200" rtl="0" algn="l">
              <a:spcBef>
                <a:spcPts val="0"/>
              </a:spcBef>
              <a:spcAft>
                <a:spcPts val="0"/>
              </a:spcAft>
              <a:buSzPts val="1800"/>
              <a:buChar char="-"/>
            </a:pPr>
            <a:r>
              <a:rPr lang="en"/>
              <a:t>AdaBoost Regression (ADA)</a:t>
            </a:r>
            <a:endParaRPr/>
          </a:p>
          <a:p>
            <a:pPr indent="-342900" lvl="0" marL="457200" rtl="0" algn="l">
              <a:spcBef>
                <a:spcPts val="0"/>
              </a:spcBef>
              <a:spcAft>
                <a:spcPts val="0"/>
              </a:spcAft>
              <a:buSzPts val="1800"/>
              <a:buChar char="-"/>
            </a:pPr>
            <a:r>
              <a:rPr lang="en"/>
              <a:t>Multi-layer Perceptron (MLP)</a:t>
            </a:r>
            <a:endParaRPr/>
          </a:p>
          <a:p>
            <a:pPr indent="-342900" lvl="0" marL="457200" rtl="0" algn="l">
              <a:spcBef>
                <a:spcPts val="0"/>
              </a:spcBef>
              <a:spcAft>
                <a:spcPts val="0"/>
              </a:spcAft>
              <a:buSzPts val="1800"/>
              <a:buChar char="-"/>
            </a:pPr>
            <a:r>
              <a:rPr lang="en"/>
              <a:t>K-Nearest Neighbour (KNN)</a:t>
            </a:r>
            <a:endParaRPr/>
          </a:p>
          <a:p>
            <a:pPr indent="-342900" lvl="0" marL="457200" rtl="0" algn="l">
              <a:spcBef>
                <a:spcPts val="0"/>
              </a:spcBef>
              <a:spcAft>
                <a:spcPts val="0"/>
              </a:spcAft>
              <a:buSzPts val="1800"/>
              <a:buChar char="-"/>
            </a:pPr>
            <a:r>
              <a:rPr lang="en"/>
              <a:t>Gradient Boosting Regression (GBR)</a:t>
            </a:r>
            <a:endParaRPr/>
          </a:p>
          <a:p>
            <a:pPr indent="-342900" lvl="0" marL="457200" rtl="0" algn="l">
              <a:spcBef>
                <a:spcPts val="0"/>
              </a:spcBef>
              <a:spcAft>
                <a:spcPts val="0"/>
              </a:spcAft>
              <a:buSzPts val="1800"/>
              <a:buChar char="-"/>
            </a:pPr>
            <a:r>
              <a:rPr lang="en"/>
              <a:t>Decision Trees (DT)</a:t>
            </a:r>
            <a:endParaRPr/>
          </a:p>
        </p:txBody>
      </p:sp>
      <p:pic>
        <p:nvPicPr>
          <p:cNvPr id="972" name="Google Shape;972;p40"/>
          <p:cNvPicPr preferRelativeResize="0"/>
          <p:nvPr/>
        </p:nvPicPr>
        <p:blipFill>
          <a:blip r:embed="rId3">
            <a:alphaModFix/>
          </a:blip>
          <a:stretch>
            <a:fillRect/>
          </a:stretch>
        </p:blipFill>
        <p:spPr>
          <a:xfrm>
            <a:off x="4399975" y="2172850"/>
            <a:ext cx="511200" cy="511200"/>
          </a:xfrm>
          <a:prstGeom prst="rect">
            <a:avLst/>
          </a:prstGeom>
          <a:noFill/>
          <a:ln>
            <a:noFill/>
          </a:ln>
        </p:spPr>
      </p:pic>
      <p:pic>
        <p:nvPicPr>
          <p:cNvPr id="973" name="Google Shape;973;p40"/>
          <p:cNvPicPr preferRelativeResize="0"/>
          <p:nvPr/>
        </p:nvPicPr>
        <p:blipFill>
          <a:blip r:embed="rId4">
            <a:alphaModFix/>
          </a:blip>
          <a:stretch>
            <a:fillRect/>
          </a:stretch>
        </p:blipFill>
        <p:spPr>
          <a:xfrm>
            <a:off x="4282100" y="1228400"/>
            <a:ext cx="703174" cy="703174"/>
          </a:xfrm>
          <a:prstGeom prst="rect">
            <a:avLst/>
          </a:prstGeom>
          <a:noFill/>
          <a:ln>
            <a:noFill/>
          </a:ln>
        </p:spPr>
      </p:pic>
      <p:sp>
        <p:nvSpPr>
          <p:cNvPr id="974" name="Google Shape;974;p40"/>
          <p:cNvSpPr txBox="1"/>
          <p:nvPr/>
        </p:nvSpPr>
        <p:spPr>
          <a:xfrm>
            <a:off x="902100" y="1233950"/>
            <a:ext cx="3375000" cy="70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Linear regression algorithms</a:t>
            </a:r>
            <a:endParaRPr sz="1800">
              <a:solidFill>
                <a:schemeClr val="dk2"/>
              </a:solidFill>
            </a:endParaRPr>
          </a:p>
        </p:txBody>
      </p:sp>
      <p:sp>
        <p:nvSpPr>
          <p:cNvPr id="975" name="Google Shape;975;p40"/>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pSp>
        <p:nvGrpSpPr>
          <p:cNvPr id="976" name="Google Shape;976;p40"/>
          <p:cNvGrpSpPr/>
          <p:nvPr/>
        </p:nvGrpSpPr>
        <p:grpSpPr>
          <a:xfrm>
            <a:off x="5467853" y="1032463"/>
            <a:ext cx="2532986" cy="2681430"/>
            <a:chOff x="1744400" y="429725"/>
            <a:chExt cx="4623925" cy="4948200"/>
          </a:xfrm>
        </p:grpSpPr>
        <p:sp>
          <p:nvSpPr>
            <p:cNvPr id="977" name="Google Shape;977;p40"/>
            <p:cNvSpPr/>
            <p:nvPr/>
          </p:nvSpPr>
          <p:spPr>
            <a:xfrm>
              <a:off x="1744400" y="430000"/>
              <a:ext cx="4623925" cy="4588575"/>
            </a:xfrm>
            <a:custGeom>
              <a:rect b="b" l="l" r="r" t="t"/>
              <a:pathLst>
                <a:path extrusionOk="0" h="183543" w="184957">
                  <a:moveTo>
                    <a:pt x="93830" y="1"/>
                  </a:moveTo>
                  <a:cubicBezTo>
                    <a:pt x="76191" y="1"/>
                    <a:pt x="57391" y="6440"/>
                    <a:pt x="42281" y="19249"/>
                  </a:cubicBezTo>
                  <a:cubicBezTo>
                    <a:pt x="12606" y="44404"/>
                    <a:pt x="7524" y="71664"/>
                    <a:pt x="7524" y="71664"/>
                  </a:cubicBezTo>
                  <a:cubicBezTo>
                    <a:pt x="7524" y="71664"/>
                    <a:pt x="0" y="103754"/>
                    <a:pt x="20916" y="131716"/>
                  </a:cubicBezTo>
                  <a:cubicBezTo>
                    <a:pt x="41831" y="159679"/>
                    <a:pt x="78300" y="170544"/>
                    <a:pt x="107611" y="180117"/>
                  </a:cubicBezTo>
                  <a:cubicBezTo>
                    <a:pt x="114704" y="182434"/>
                    <a:pt x="121689" y="183542"/>
                    <a:pt x="128348" y="183542"/>
                  </a:cubicBezTo>
                  <a:cubicBezTo>
                    <a:pt x="149206" y="183542"/>
                    <a:pt x="166871" y="172670"/>
                    <a:pt x="174681" y="154008"/>
                  </a:cubicBezTo>
                  <a:cubicBezTo>
                    <a:pt x="184956" y="129386"/>
                    <a:pt x="164181" y="116107"/>
                    <a:pt x="159577" y="83933"/>
                  </a:cubicBezTo>
                  <a:cubicBezTo>
                    <a:pt x="155001" y="51759"/>
                    <a:pt x="158650" y="42495"/>
                    <a:pt x="137257" y="18013"/>
                  </a:cubicBezTo>
                  <a:cubicBezTo>
                    <a:pt x="126757" y="5984"/>
                    <a:pt x="110833" y="1"/>
                    <a:pt x="9383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40"/>
            <p:cNvSpPr/>
            <p:nvPr/>
          </p:nvSpPr>
          <p:spPr>
            <a:xfrm>
              <a:off x="1899500" y="429725"/>
              <a:ext cx="4282125" cy="4588850"/>
            </a:xfrm>
            <a:custGeom>
              <a:rect b="b" l="l" r="r" t="t"/>
              <a:pathLst>
                <a:path extrusionOk="0" h="183554" w="171285">
                  <a:moveTo>
                    <a:pt x="170470" y="133468"/>
                  </a:moveTo>
                  <a:lnTo>
                    <a:pt x="170470" y="147814"/>
                  </a:lnTo>
                  <a:cubicBezTo>
                    <a:pt x="171032" y="145372"/>
                    <a:pt x="171285" y="143013"/>
                    <a:pt x="171285" y="140711"/>
                  </a:cubicBezTo>
                  <a:cubicBezTo>
                    <a:pt x="171285" y="138241"/>
                    <a:pt x="171004" y="135854"/>
                    <a:pt x="170470" y="133468"/>
                  </a:cubicBezTo>
                  <a:close/>
                  <a:moveTo>
                    <a:pt x="87622" y="0"/>
                  </a:moveTo>
                  <a:cubicBezTo>
                    <a:pt x="70777" y="0"/>
                    <a:pt x="52893" y="5896"/>
                    <a:pt x="38126" y="17575"/>
                  </a:cubicBezTo>
                  <a:lnTo>
                    <a:pt x="103147" y="17575"/>
                  </a:lnTo>
                  <a:lnTo>
                    <a:pt x="103147" y="91805"/>
                  </a:lnTo>
                  <a:lnTo>
                    <a:pt x="3931" y="91805"/>
                  </a:lnTo>
                  <a:lnTo>
                    <a:pt x="3931" y="63169"/>
                  </a:lnTo>
                  <a:cubicBezTo>
                    <a:pt x="1910" y="68419"/>
                    <a:pt x="1320" y="71675"/>
                    <a:pt x="1320" y="71675"/>
                  </a:cubicBezTo>
                  <a:cubicBezTo>
                    <a:pt x="1320" y="71675"/>
                    <a:pt x="1" y="77290"/>
                    <a:pt x="1" y="85853"/>
                  </a:cubicBezTo>
                  <a:cubicBezTo>
                    <a:pt x="1" y="97785"/>
                    <a:pt x="2555" y="115444"/>
                    <a:pt x="14712" y="131727"/>
                  </a:cubicBezTo>
                  <a:cubicBezTo>
                    <a:pt x="35627" y="159690"/>
                    <a:pt x="72096" y="170555"/>
                    <a:pt x="101407" y="180128"/>
                  </a:cubicBezTo>
                  <a:cubicBezTo>
                    <a:pt x="108509" y="182458"/>
                    <a:pt x="115500" y="183553"/>
                    <a:pt x="122154" y="183553"/>
                  </a:cubicBezTo>
                  <a:cubicBezTo>
                    <a:pt x="143013" y="183553"/>
                    <a:pt x="160672" y="172688"/>
                    <a:pt x="168477" y="154019"/>
                  </a:cubicBezTo>
                  <a:cubicBezTo>
                    <a:pt x="169095" y="152503"/>
                    <a:pt x="169628" y="151015"/>
                    <a:pt x="170021" y="149583"/>
                  </a:cubicBezTo>
                  <a:lnTo>
                    <a:pt x="100452" y="149583"/>
                  </a:lnTo>
                  <a:lnTo>
                    <a:pt x="100452" y="98290"/>
                  </a:lnTo>
                  <a:lnTo>
                    <a:pt x="100452" y="97167"/>
                  </a:lnTo>
                  <a:lnTo>
                    <a:pt x="100452" y="94079"/>
                  </a:lnTo>
                  <a:lnTo>
                    <a:pt x="117465" y="94079"/>
                  </a:lnTo>
                  <a:lnTo>
                    <a:pt x="119402" y="97167"/>
                  </a:lnTo>
                  <a:lnTo>
                    <a:pt x="156349" y="97167"/>
                  </a:lnTo>
                  <a:cubicBezTo>
                    <a:pt x="155114" y="93124"/>
                    <a:pt x="154075" y="88745"/>
                    <a:pt x="153373" y="83944"/>
                  </a:cubicBezTo>
                  <a:cubicBezTo>
                    <a:pt x="148797" y="51770"/>
                    <a:pt x="152446" y="42506"/>
                    <a:pt x="131053" y="18024"/>
                  </a:cubicBezTo>
                  <a:cubicBezTo>
                    <a:pt x="120554" y="6008"/>
                    <a:pt x="104635" y="0"/>
                    <a:pt x="8762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40"/>
            <p:cNvSpPr/>
            <p:nvPr/>
          </p:nvSpPr>
          <p:spPr>
            <a:xfrm>
              <a:off x="4410775" y="2781675"/>
              <a:ext cx="1750500" cy="1387625"/>
            </a:xfrm>
            <a:custGeom>
              <a:rect b="b" l="l" r="r" t="t"/>
              <a:pathLst>
                <a:path extrusionOk="0" h="55505" w="70020">
                  <a:moveTo>
                    <a:pt x="1" y="1"/>
                  </a:moveTo>
                  <a:lnTo>
                    <a:pt x="1" y="55505"/>
                  </a:lnTo>
                  <a:lnTo>
                    <a:pt x="70019" y="55505"/>
                  </a:lnTo>
                  <a:lnTo>
                    <a:pt x="70019" y="3089"/>
                  </a:lnTo>
                  <a:lnTo>
                    <a:pt x="18951" y="3089"/>
                  </a:lnTo>
                  <a:lnTo>
                    <a:pt x="1701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40"/>
            <p:cNvSpPr/>
            <p:nvPr/>
          </p:nvSpPr>
          <p:spPr>
            <a:xfrm>
              <a:off x="4424125" y="2894675"/>
              <a:ext cx="1725925" cy="1246550"/>
            </a:xfrm>
            <a:custGeom>
              <a:rect b="b" l="l" r="r" t="t"/>
              <a:pathLst>
                <a:path extrusionOk="0" h="49862" w="69037">
                  <a:moveTo>
                    <a:pt x="0" y="1"/>
                  </a:moveTo>
                  <a:lnTo>
                    <a:pt x="0" y="49862"/>
                  </a:lnTo>
                  <a:lnTo>
                    <a:pt x="69036" y="49862"/>
                  </a:lnTo>
                  <a:lnTo>
                    <a:pt x="6903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40"/>
            <p:cNvSpPr/>
            <p:nvPr/>
          </p:nvSpPr>
          <p:spPr>
            <a:xfrm>
              <a:off x="6118425" y="2900300"/>
              <a:ext cx="26000" cy="749625"/>
            </a:xfrm>
            <a:custGeom>
              <a:rect b="b" l="l" r="r" t="t"/>
              <a:pathLst>
                <a:path extrusionOk="0" h="29985" w="1040">
                  <a:moveTo>
                    <a:pt x="1" y="1"/>
                  </a:moveTo>
                  <a:lnTo>
                    <a:pt x="1" y="29984"/>
                  </a:lnTo>
                  <a:lnTo>
                    <a:pt x="1040" y="29984"/>
                  </a:lnTo>
                  <a:lnTo>
                    <a:pt x="1040" y="1"/>
                  </a:lnTo>
                  <a:close/>
                </a:path>
              </a:pathLst>
            </a:custGeom>
            <a:solidFill>
              <a:srgbClr val="D4D4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40"/>
            <p:cNvSpPr/>
            <p:nvPr/>
          </p:nvSpPr>
          <p:spPr>
            <a:xfrm>
              <a:off x="6118425" y="3649900"/>
              <a:ext cx="26000" cy="485025"/>
            </a:xfrm>
            <a:custGeom>
              <a:rect b="b" l="l" r="r" t="t"/>
              <a:pathLst>
                <a:path extrusionOk="0" h="19401" w="1040">
                  <a:moveTo>
                    <a:pt x="1" y="0"/>
                  </a:moveTo>
                  <a:lnTo>
                    <a:pt x="1" y="19400"/>
                  </a:lnTo>
                  <a:lnTo>
                    <a:pt x="1040" y="19400"/>
                  </a:lnTo>
                  <a:lnTo>
                    <a:pt x="1040" y="0"/>
                  </a:lnTo>
                  <a:close/>
                </a:path>
              </a:pathLst>
            </a:custGeom>
            <a:solidFill>
              <a:srgbClr val="B0B0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40"/>
            <p:cNvSpPr/>
            <p:nvPr/>
          </p:nvSpPr>
          <p:spPr>
            <a:xfrm>
              <a:off x="4417100" y="2877850"/>
              <a:ext cx="1735050" cy="67400"/>
            </a:xfrm>
            <a:custGeom>
              <a:rect b="b" l="l" r="r" t="t"/>
              <a:pathLst>
                <a:path extrusionOk="0" h="2696" w="69402">
                  <a:moveTo>
                    <a:pt x="1" y="0"/>
                  </a:moveTo>
                  <a:lnTo>
                    <a:pt x="1" y="2695"/>
                  </a:lnTo>
                  <a:lnTo>
                    <a:pt x="69401" y="2695"/>
                  </a:lnTo>
                  <a:lnTo>
                    <a:pt x="6940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40"/>
            <p:cNvSpPr/>
            <p:nvPr/>
          </p:nvSpPr>
          <p:spPr>
            <a:xfrm>
              <a:off x="4411500" y="2871525"/>
              <a:ext cx="1746975" cy="80050"/>
            </a:xfrm>
            <a:custGeom>
              <a:rect b="b" l="l" r="r" t="t"/>
              <a:pathLst>
                <a:path extrusionOk="0" h="3202" w="69879">
                  <a:moveTo>
                    <a:pt x="69401" y="478"/>
                  </a:moveTo>
                  <a:lnTo>
                    <a:pt x="69401" y="2724"/>
                  </a:lnTo>
                  <a:lnTo>
                    <a:pt x="449" y="2724"/>
                  </a:lnTo>
                  <a:lnTo>
                    <a:pt x="449" y="478"/>
                  </a:lnTo>
                  <a:close/>
                  <a:moveTo>
                    <a:pt x="0" y="0"/>
                  </a:moveTo>
                  <a:lnTo>
                    <a:pt x="0" y="3201"/>
                  </a:lnTo>
                  <a:lnTo>
                    <a:pt x="69878" y="3201"/>
                  </a:lnTo>
                  <a:lnTo>
                    <a:pt x="69878" y="2948"/>
                  </a:lnTo>
                  <a:lnTo>
                    <a:pt x="6987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40"/>
            <p:cNvSpPr/>
            <p:nvPr/>
          </p:nvSpPr>
          <p:spPr>
            <a:xfrm>
              <a:off x="4417800" y="2888375"/>
              <a:ext cx="1737850" cy="1258475"/>
            </a:xfrm>
            <a:custGeom>
              <a:rect b="b" l="l" r="r" t="t"/>
              <a:pathLst>
                <a:path extrusionOk="0" h="50339" w="69514">
                  <a:moveTo>
                    <a:pt x="69065" y="478"/>
                  </a:moveTo>
                  <a:lnTo>
                    <a:pt x="69065" y="49861"/>
                  </a:lnTo>
                  <a:lnTo>
                    <a:pt x="478" y="49861"/>
                  </a:lnTo>
                  <a:lnTo>
                    <a:pt x="478" y="478"/>
                  </a:lnTo>
                  <a:close/>
                  <a:moveTo>
                    <a:pt x="253" y="0"/>
                  </a:moveTo>
                  <a:cubicBezTo>
                    <a:pt x="197" y="0"/>
                    <a:pt x="113" y="28"/>
                    <a:pt x="85" y="85"/>
                  </a:cubicBezTo>
                  <a:cubicBezTo>
                    <a:pt x="29" y="113"/>
                    <a:pt x="1" y="169"/>
                    <a:pt x="1" y="253"/>
                  </a:cubicBezTo>
                  <a:lnTo>
                    <a:pt x="1" y="50114"/>
                  </a:lnTo>
                  <a:cubicBezTo>
                    <a:pt x="1" y="50170"/>
                    <a:pt x="29" y="50226"/>
                    <a:pt x="85" y="50282"/>
                  </a:cubicBezTo>
                  <a:cubicBezTo>
                    <a:pt x="113" y="50310"/>
                    <a:pt x="197" y="50338"/>
                    <a:pt x="253" y="50338"/>
                  </a:cubicBezTo>
                  <a:lnTo>
                    <a:pt x="69289" y="50338"/>
                  </a:lnTo>
                  <a:cubicBezTo>
                    <a:pt x="69345" y="50338"/>
                    <a:pt x="69402" y="50310"/>
                    <a:pt x="69458" y="50282"/>
                  </a:cubicBezTo>
                  <a:cubicBezTo>
                    <a:pt x="69514" y="50226"/>
                    <a:pt x="69514" y="50170"/>
                    <a:pt x="69514" y="50114"/>
                  </a:cubicBezTo>
                  <a:lnTo>
                    <a:pt x="69514" y="253"/>
                  </a:lnTo>
                  <a:cubicBezTo>
                    <a:pt x="69514" y="169"/>
                    <a:pt x="69514" y="113"/>
                    <a:pt x="69458" y="85"/>
                  </a:cubicBezTo>
                  <a:cubicBezTo>
                    <a:pt x="69402" y="28"/>
                    <a:pt x="69345" y="0"/>
                    <a:pt x="6928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40"/>
            <p:cNvSpPr/>
            <p:nvPr/>
          </p:nvSpPr>
          <p:spPr>
            <a:xfrm>
              <a:off x="5191975" y="2989450"/>
              <a:ext cx="141800" cy="21075"/>
            </a:xfrm>
            <a:custGeom>
              <a:rect b="b" l="l" r="r" t="t"/>
              <a:pathLst>
                <a:path extrusionOk="0" h="843" w="5672">
                  <a:moveTo>
                    <a:pt x="421" y="0"/>
                  </a:moveTo>
                  <a:cubicBezTo>
                    <a:pt x="197" y="0"/>
                    <a:pt x="0" y="197"/>
                    <a:pt x="0" y="421"/>
                  </a:cubicBezTo>
                  <a:cubicBezTo>
                    <a:pt x="0" y="674"/>
                    <a:pt x="197" y="842"/>
                    <a:pt x="421" y="842"/>
                  </a:cubicBezTo>
                  <a:lnTo>
                    <a:pt x="5250" y="842"/>
                  </a:lnTo>
                  <a:cubicBezTo>
                    <a:pt x="5475" y="842"/>
                    <a:pt x="5671" y="674"/>
                    <a:pt x="5671" y="421"/>
                  </a:cubicBezTo>
                  <a:cubicBezTo>
                    <a:pt x="5671" y="197"/>
                    <a:pt x="5475" y="0"/>
                    <a:pt x="5250" y="0"/>
                  </a:cubicBezTo>
                  <a:close/>
                </a:path>
              </a:pathLst>
            </a:custGeom>
            <a:solidFill>
              <a:srgbClr val="D4D4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40"/>
            <p:cNvSpPr/>
            <p:nvPr/>
          </p:nvSpPr>
          <p:spPr>
            <a:xfrm>
              <a:off x="5433400" y="2989450"/>
              <a:ext cx="141800" cy="21075"/>
            </a:xfrm>
            <a:custGeom>
              <a:rect b="b" l="l" r="r" t="t"/>
              <a:pathLst>
                <a:path extrusionOk="0" h="843" w="5672">
                  <a:moveTo>
                    <a:pt x="422" y="0"/>
                  </a:moveTo>
                  <a:cubicBezTo>
                    <a:pt x="197" y="0"/>
                    <a:pt x="1" y="197"/>
                    <a:pt x="1" y="421"/>
                  </a:cubicBezTo>
                  <a:cubicBezTo>
                    <a:pt x="1" y="674"/>
                    <a:pt x="197" y="842"/>
                    <a:pt x="422" y="842"/>
                  </a:cubicBezTo>
                  <a:lnTo>
                    <a:pt x="5251" y="842"/>
                  </a:lnTo>
                  <a:cubicBezTo>
                    <a:pt x="5504" y="842"/>
                    <a:pt x="5672" y="674"/>
                    <a:pt x="5672" y="421"/>
                  </a:cubicBezTo>
                  <a:cubicBezTo>
                    <a:pt x="5672" y="197"/>
                    <a:pt x="5504" y="0"/>
                    <a:pt x="5251" y="0"/>
                  </a:cubicBezTo>
                  <a:close/>
                </a:path>
              </a:pathLst>
            </a:custGeom>
            <a:solidFill>
              <a:srgbClr val="D4D4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40"/>
            <p:cNvSpPr/>
            <p:nvPr/>
          </p:nvSpPr>
          <p:spPr>
            <a:xfrm>
              <a:off x="5674850" y="2989450"/>
              <a:ext cx="141800" cy="21075"/>
            </a:xfrm>
            <a:custGeom>
              <a:rect b="b" l="l" r="r" t="t"/>
              <a:pathLst>
                <a:path extrusionOk="0" h="843" w="5672">
                  <a:moveTo>
                    <a:pt x="422" y="0"/>
                  </a:moveTo>
                  <a:cubicBezTo>
                    <a:pt x="197" y="0"/>
                    <a:pt x="1" y="197"/>
                    <a:pt x="1" y="421"/>
                  </a:cubicBezTo>
                  <a:cubicBezTo>
                    <a:pt x="1" y="674"/>
                    <a:pt x="197" y="842"/>
                    <a:pt x="422" y="842"/>
                  </a:cubicBezTo>
                  <a:lnTo>
                    <a:pt x="5251" y="842"/>
                  </a:lnTo>
                  <a:cubicBezTo>
                    <a:pt x="5503" y="842"/>
                    <a:pt x="5672" y="674"/>
                    <a:pt x="5672" y="421"/>
                  </a:cubicBezTo>
                  <a:cubicBezTo>
                    <a:pt x="5672" y="197"/>
                    <a:pt x="5503" y="0"/>
                    <a:pt x="5251" y="0"/>
                  </a:cubicBezTo>
                  <a:close/>
                </a:path>
              </a:pathLst>
            </a:custGeom>
            <a:solidFill>
              <a:srgbClr val="D4D4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40"/>
            <p:cNvSpPr/>
            <p:nvPr/>
          </p:nvSpPr>
          <p:spPr>
            <a:xfrm>
              <a:off x="5916300" y="2989450"/>
              <a:ext cx="142500" cy="21075"/>
            </a:xfrm>
            <a:custGeom>
              <a:rect b="b" l="l" r="r" t="t"/>
              <a:pathLst>
                <a:path extrusionOk="0" h="843" w="5700">
                  <a:moveTo>
                    <a:pt x="421" y="0"/>
                  </a:moveTo>
                  <a:cubicBezTo>
                    <a:pt x="197" y="0"/>
                    <a:pt x="0" y="197"/>
                    <a:pt x="0" y="421"/>
                  </a:cubicBezTo>
                  <a:cubicBezTo>
                    <a:pt x="0" y="674"/>
                    <a:pt x="197" y="842"/>
                    <a:pt x="421" y="842"/>
                  </a:cubicBezTo>
                  <a:lnTo>
                    <a:pt x="5250" y="842"/>
                  </a:lnTo>
                  <a:cubicBezTo>
                    <a:pt x="5503" y="842"/>
                    <a:pt x="5699" y="674"/>
                    <a:pt x="5699" y="421"/>
                  </a:cubicBezTo>
                  <a:cubicBezTo>
                    <a:pt x="5699" y="197"/>
                    <a:pt x="5503" y="0"/>
                    <a:pt x="5250" y="0"/>
                  </a:cubicBezTo>
                  <a:close/>
                </a:path>
              </a:pathLst>
            </a:custGeom>
            <a:solidFill>
              <a:srgbClr val="D4D4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40"/>
            <p:cNvSpPr/>
            <p:nvPr/>
          </p:nvSpPr>
          <p:spPr>
            <a:xfrm>
              <a:off x="5778025" y="3646400"/>
              <a:ext cx="113725" cy="357975"/>
            </a:xfrm>
            <a:custGeom>
              <a:rect b="b" l="l" r="r" t="t"/>
              <a:pathLst>
                <a:path extrusionOk="0" h="14319" w="4549">
                  <a:moveTo>
                    <a:pt x="1" y="0"/>
                  </a:moveTo>
                  <a:lnTo>
                    <a:pt x="1" y="14318"/>
                  </a:lnTo>
                  <a:lnTo>
                    <a:pt x="4549" y="14318"/>
                  </a:lnTo>
                  <a:lnTo>
                    <a:pt x="454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40"/>
            <p:cNvSpPr/>
            <p:nvPr/>
          </p:nvSpPr>
          <p:spPr>
            <a:xfrm>
              <a:off x="5772400" y="3640075"/>
              <a:ext cx="124975" cy="370600"/>
            </a:xfrm>
            <a:custGeom>
              <a:rect b="b" l="l" r="r" t="t"/>
              <a:pathLst>
                <a:path extrusionOk="0" h="14824" w="4999">
                  <a:moveTo>
                    <a:pt x="4521" y="478"/>
                  </a:moveTo>
                  <a:lnTo>
                    <a:pt x="4521" y="14347"/>
                  </a:lnTo>
                  <a:lnTo>
                    <a:pt x="450" y="14347"/>
                  </a:lnTo>
                  <a:lnTo>
                    <a:pt x="450" y="478"/>
                  </a:lnTo>
                  <a:close/>
                  <a:moveTo>
                    <a:pt x="1" y="0"/>
                  </a:moveTo>
                  <a:lnTo>
                    <a:pt x="1" y="253"/>
                  </a:lnTo>
                  <a:lnTo>
                    <a:pt x="1" y="14824"/>
                  </a:lnTo>
                  <a:lnTo>
                    <a:pt x="4998" y="14824"/>
                  </a:lnTo>
                  <a:lnTo>
                    <a:pt x="499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40"/>
            <p:cNvSpPr/>
            <p:nvPr/>
          </p:nvSpPr>
          <p:spPr>
            <a:xfrm>
              <a:off x="5651700" y="3878000"/>
              <a:ext cx="113725" cy="126375"/>
            </a:xfrm>
            <a:custGeom>
              <a:rect b="b" l="l" r="r" t="t"/>
              <a:pathLst>
                <a:path extrusionOk="0" h="5055" w="4549">
                  <a:moveTo>
                    <a:pt x="0" y="1"/>
                  </a:moveTo>
                  <a:lnTo>
                    <a:pt x="0" y="5054"/>
                  </a:lnTo>
                  <a:lnTo>
                    <a:pt x="4548" y="5054"/>
                  </a:lnTo>
                  <a:lnTo>
                    <a:pt x="454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40"/>
            <p:cNvSpPr/>
            <p:nvPr/>
          </p:nvSpPr>
          <p:spPr>
            <a:xfrm>
              <a:off x="5646075" y="3872400"/>
              <a:ext cx="124950" cy="138275"/>
            </a:xfrm>
            <a:custGeom>
              <a:rect b="b" l="l" r="r" t="t"/>
              <a:pathLst>
                <a:path extrusionOk="0" h="5531" w="4998">
                  <a:moveTo>
                    <a:pt x="4549" y="477"/>
                  </a:moveTo>
                  <a:lnTo>
                    <a:pt x="4549" y="5054"/>
                  </a:lnTo>
                  <a:lnTo>
                    <a:pt x="450" y="5054"/>
                  </a:lnTo>
                  <a:lnTo>
                    <a:pt x="450" y="477"/>
                  </a:lnTo>
                  <a:close/>
                  <a:moveTo>
                    <a:pt x="225" y="0"/>
                  </a:moveTo>
                  <a:cubicBezTo>
                    <a:pt x="169" y="0"/>
                    <a:pt x="113" y="28"/>
                    <a:pt x="57" y="56"/>
                  </a:cubicBezTo>
                  <a:cubicBezTo>
                    <a:pt x="29" y="112"/>
                    <a:pt x="1" y="169"/>
                    <a:pt x="1" y="225"/>
                  </a:cubicBezTo>
                  <a:lnTo>
                    <a:pt x="1" y="5278"/>
                  </a:lnTo>
                  <a:cubicBezTo>
                    <a:pt x="1" y="5362"/>
                    <a:pt x="29" y="5419"/>
                    <a:pt x="57" y="5447"/>
                  </a:cubicBezTo>
                  <a:cubicBezTo>
                    <a:pt x="113" y="5503"/>
                    <a:pt x="169" y="5531"/>
                    <a:pt x="225" y="5531"/>
                  </a:cubicBezTo>
                  <a:lnTo>
                    <a:pt x="4773" y="5531"/>
                  </a:lnTo>
                  <a:cubicBezTo>
                    <a:pt x="4829" y="5531"/>
                    <a:pt x="4886" y="5503"/>
                    <a:pt x="4942" y="5447"/>
                  </a:cubicBezTo>
                  <a:cubicBezTo>
                    <a:pt x="4970" y="5419"/>
                    <a:pt x="4998" y="5362"/>
                    <a:pt x="4998" y="5278"/>
                  </a:cubicBezTo>
                  <a:lnTo>
                    <a:pt x="4998" y="225"/>
                  </a:lnTo>
                  <a:cubicBezTo>
                    <a:pt x="4998" y="169"/>
                    <a:pt x="4970" y="112"/>
                    <a:pt x="4942" y="56"/>
                  </a:cubicBezTo>
                  <a:cubicBezTo>
                    <a:pt x="4886" y="28"/>
                    <a:pt x="4829" y="0"/>
                    <a:pt x="47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40"/>
            <p:cNvSpPr/>
            <p:nvPr/>
          </p:nvSpPr>
          <p:spPr>
            <a:xfrm>
              <a:off x="5525350" y="3171925"/>
              <a:ext cx="113725" cy="832450"/>
            </a:xfrm>
            <a:custGeom>
              <a:rect b="b" l="l" r="r" t="t"/>
              <a:pathLst>
                <a:path extrusionOk="0" h="33298" w="4549">
                  <a:moveTo>
                    <a:pt x="1" y="0"/>
                  </a:moveTo>
                  <a:lnTo>
                    <a:pt x="1" y="33297"/>
                  </a:lnTo>
                  <a:lnTo>
                    <a:pt x="4549" y="33297"/>
                  </a:lnTo>
                  <a:lnTo>
                    <a:pt x="454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40"/>
            <p:cNvSpPr/>
            <p:nvPr/>
          </p:nvSpPr>
          <p:spPr>
            <a:xfrm>
              <a:off x="5519750" y="3166300"/>
              <a:ext cx="124950" cy="844375"/>
            </a:xfrm>
            <a:custGeom>
              <a:rect b="b" l="l" r="r" t="t"/>
              <a:pathLst>
                <a:path extrusionOk="0" h="33775" w="4998">
                  <a:moveTo>
                    <a:pt x="4548" y="450"/>
                  </a:moveTo>
                  <a:lnTo>
                    <a:pt x="4548" y="33298"/>
                  </a:lnTo>
                  <a:lnTo>
                    <a:pt x="477" y="33298"/>
                  </a:lnTo>
                  <a:lnTo>
                    <a:pt x="477" y="450"/>
                  </a:lnTo>
                  <a:close/>
                  <a:moveTo>
                    <a:pt x="0" y="1"/>
                  </a:moveTo>
                  <a:lnTo>
                    <a:pt x="0" y="225"/>
                  </a:lnTo>
                  <a:lnTo>
                    <a:pt x="0" y="33775"/>
                  </a:lnTo>
                  <a:lnTo>
                    <a:pt x="4997" y="33775"/>
                  </a:lnTo>
                  <a:lnTo>
                    <a:pt x="499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40"/>
            <p:cNvSpPr/>
            <p:nvPr/>
          </p:nvSpPr>
          <p:spPr>
            <a:xfrm>
              <a:off x="5399725" y="3214025"/>
              <a:ext cx="113025" cy="790350"/>
            </a:xfrm>
            <a:custGeom>
              <a:rect b="b" l="l" r="r" t="t"/>
              <a:pathLst>
                <a:path extrusionOk="0" h="31614" w="4521">
                  <a:moveTo>
                    <a:pt x="0" y="1"/>
                  </a:moveTo>
                  <a:lnTo>
                    <a:pt x="0" y="31613"/>
                  </a:lnTo>
                  <a:lnTo>
                    <a:pt x="4520" y="31613"/>
                  </a:lnTo>
                  <a:lnTo>
                    <a:pt x="452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40"/>
            <p:cNvSpPr/>
            <p:nvPr/>
          </p:nvSpPr>
          <p:spPr>
            <a:xfrm>
              <a:off x="5393400" y="3208425"/>
              <a:ext cx="125650" cy="802250"/>
            </a:xfrm>
            <a:custGeom>
              <a:rect b="b" l="l" r="r" t="t"/>
              <a:pathLst>
                <a:path extrusionOk="0" h="32090" w="5026">
                  <a:moveTo>
                    <a:pt x="4549" y="478"/>
                  </a:moveTo>
                  <a:lnTo>
                    <a:pt x="4549" y="31613"/>
                  </a:lnTo>
                  <a:lnTo>
                    <a:pt x="478" y="31613"/>
                  </a:lnTo>
                  <a:lnTo>
                    <a:pt x="478" y="478"/>
                  </a:lnTo>
                  <a:close/>
                  <a:moveTo>
                    <a:pt x="253" y="0"/>
                  </a:moveTo>
                  <a:cubicBezTo>
                    <a:pt x="169" y="0"/>
                    <a:pt x="113" y="28"/>
                    <a:pt x="85" y="57"/>
                  </a:cubicBezTo>
                  <a:cubicBezTo>
                    <a:pt x="29" y="113"/>
                    <a:pt x="1" y="169"/>
                    <a:pt x="1" y="225"/>
                  </a:cubicBezTo>
                  <a:lnTo>
                    <a:pt x="1" y="31837"/>
                  </a:lnTo>
                  <a:cubicBezTo>
                    <a:pt x="1" y="31921"/>
                    <a:pt x="29" y="31978"/>
                    <a:pt x="85" y="32006"/>
                  </a:cubicBezTo>
                  <a:cubicBezTo>
                    <a:pt x="113" y="32062"/>
                    <a:pt x="169" y="32090"/>
                    <a:pt x="253" y="32090"/>
                  </a:cubicBezTo>
                  <a:lnTo>
                    <a:pt x="4773" y="32090"/>
                  </a:lnTo>
                  <a:cubicBezTo>
                    <a:pt x="4858" y="32090"/>
                    <a:pt x="4914" y="32062"/>
                    <a:pt x="4942" y="32006"/>
                  </a:cubicBezTo>
                  <a:cubicBezTo>
                    <a:pt x="4998" y="31978"/>
                    <a:pt x="5026" y="31921"/>
                    <a:pt x="5026" y="31837"/>
                  </a:cubicBezTo>
                  <a:lnTo>
                    <a:pt x="5026" y="225"/>
                  </a:lnTo>
                  <a:cubicBezTo>
                    <a:pt x="5026" y="169"/>
                    <a:pt x="4998" y="113"/>
                    <a:pt x="4942" y="57"/>
                  </a:cubicBezTo>
                  <a:cubicBezTo>
                    <a:pt x="4914" y="28"/>
                    <a:pt x="4858" y="0"/>
                    <a:pt x="47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40"/>
            <p:cNvSpPr/>
            <p:nvPr/>
          </p:nvSpPr>
          <p:spPr>
            <a:xfrm>
              <a:off x="5273375" y="3646400"/>
              <a:ext cx="113725" cy="357975"/>
            </a:xfrm>
            <a:custGeom>
              <a:rect b="b" l="l" r="r" t="t"/>
              <a:pathLst>
                <a:path extrusionOk="0" h="14319" w="4549">
                  <a:moveTo>
                    <a:pt x="1" y="0"/>
                  </a:moveTo>
                  <a:lnTo>
                    <a:pt x="1" y="14318"/>
                  </a:lnTo>
                  <a:lnTo>
                    <a:pt x="4549" y="14318"/>
                  </a:lnTo>
                  <a:lnTo>
                    <a:pt x="454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40"/>
            <p:cNvSpPr/>
            <p:nvPr/>
          </p:nvSpPr>
          <p:spPr>
            <a:xfrm>
              <a:off x="5267075" y="3640075"/>
              <a:ext cx="125650" cy="370600"/>
            </a:xfrm>
            <a:custGeom>
              <a:rect b="b" l="l" r="r" t="t"/>
              <a:pathLst>
                <a:path extrusionOk="0" h="14824" w="5026">
                  <a:moveTo>
                    <a:pt x="4548" y="478"/>
                  </a:moveTo>
                  <a:lnTo>
                    <a:pt x="4548" y="14347"/>
                  </a:lnTo>
                  <a:lnTo>
                    <a:pt x="477" y="14347"/>
                  </a:lnTo>
                  <a:lnTo>
                    <a:pt x="477" y="478"/>
                  </a:lnTo>
                  <a:close/>
                  <a:moveTo>
                    <a:pt x="0" y="0"/>
                  </a:moveTo>
                  <a:lnTo>
                    <a:pt x="0" y="253"/>
                  </a:lnTo>
                  <a:lnTo>
                    <a:pt x="0" y="14824"/>
                  </a:lnTo>
                  <a:lnTo>
                    <a:pt x="5026" y="14824"/>
                  </a:lnTo>
                  <a:lnTo>
                    <a:pt x="502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40"/>
            <p:cNvSpPr/>
            <p:nvPr/>
          </p:nvSpPr>
          <p:spPr>
            <a:xfrm>
              <a:off x="5147050" y="3530575"/>
              <a:ext cx="113725" cy="473800"/>
            </a:xfrm>
            <a:custGeom>
              <a:rect b="b" l="l" r="r" t="t"/>
              <a:pathLst>
                <a:path extrusionOk="0" h="18952" w="4549">
                  <a:moveTo>
                    <a:pt x="0" y="1"/>
                  </a:moveTo>
                  <a:lnTo>
                    <a:pt x="0" y="18951"/>
                  </a:lnTo>
                  <a:lnTo>
                    <a:pt x="4549" y="18951"/>
                  </a:lnTo>
                  <a:lnTo>
                    <a:pt x="454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40"/>
            <p:cNvSpPr/>
            <p:nvPr/>
          </p:nvSpPr>
          <p:spPr>
            <a:xfrm>
              <a:off x="5141425" y="3524275"/>
              <a:ext cx="124975" cy="486400"/>
            </a:xfrm>
            <a:custGeom>
              <a:rect b="b" l="l" r="r" t="t"/>
              <a:pathLst>
                <a:path extrusionOk="0" h="19456" w="4999">
                  <a:moveTo>
                    <a:pt x="4521" y="477"/>
                  </a:moveTo>
                  <a:lnTo>
                    <a:pt x="4521" y="18979"/>
                  </a:lnTo>
                  <a:lnTo>
                    <a:pt x="450" y="18979"/>
                  </a:lnTo>
                  <a:lnTo>
                    <a:pt x="450" y="477"/>
                  </a:lnTo>
                  <a:close/>
                  <a:moveTo>
                    <a:pt x="225" y="0"/>
                  </a:moveTo>
                  <a:cubicBezTo>
                    <a:pt x="169" y="0"/>
                    <a:pt x="113" y="28"/>
                    <a:pt x="57" y="84"/>
                  </a:cubicBezTo>
                  <a:cubicBezTo>
                    <a:pt x="29" y="112"/>
                    <a:pt x="1" y="168"/>
                    <a:pt x="1" y="253"/>
                  </a:cubicBezTo>
                  <a:lnTo>
                    <a:pt x="1" y="19203"/>
                  </a:lnTo>
                  <a:cubicBezTo>
                    <a:pt x="1" y="19287"/>
                    <a:pt x="29" y="19344"/>
                    <a:pt x="57" y="19372"/>
                  </a:cubicBezTo>
                  <a:cubicBezTo>
                    <a:pt x="113" y="19428"/>
                    <a:pt x="169" y="19456"/>
                    <a:pt x="225" y="19456"/>
                  </a:cubicBezTo>
                  <a:lnTo>
                    <a:pt x="4774" y="19456"/>
                  </a:lnTo>
                  <a:cubicBezTo>
                    <a:pt x="4830" y="19456"/>
                    <a:pt x="4886" y="19428"/>
                    <a:pt x="4942" y="19372"/>
                  </a:cubicBezTo>
                  <a:cubicBezTo>
                    <a:pt x="4970" y="19344"/>
                    <a:pt x="4998" y="19287"/>
                    <a:pt x="4998" y="19203"/>
                  </a:cubicBezTo>
                  <a:lnTo>
                    <a:pt x="4998" y="253"/>
                  </a:lnTo>
                  <a:cubicBezTo>
                    <a:pt x="4998" y="168"/>
                    <a:pt x="4970" y="112"/>
                    <a:pt x="4942" y="84"/>
                  </a:cubicBezTo>
                  <a:cubicBezTo>
                    <a:pt x="4886" y="28"/>
                    <a:pt x="4830" y="0"/>
                    <a:pt x="477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40"/>
            <p:cNvSpPr/>
            <p:nvPr/>
          </p:nvSpPr>
          <p:spPr>
            <a:xfrm>
              <a:off x="5020700" y="3941175"/>
              <a:ext cx="113750" cy="63200"/>
            </a:xfrm>
            <a:custGeom>
              <a:rect b="b" l="l" r="r" t="t"/>
              <a:pathLst>
                <a:path extrusionOk="0" h="2528" w="4550">
                  <a:moveTo>
                    <a:pt x="1" y="0"/>
                  </a:moveTo>
                  <a:lnTo>
                    <a:pt x="1" y="2527"/>
                  </a:lnTo>
                  <a:lnTo>
                    <a:pt x="4549" y="2527"/>
                  </a:lnTo>
                  <a:lnTo>
                    <a:pt x="454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40"/>
            <p:cNvSpPr/>
            <p:nvPr/>
          </p:nvSpPr>
          <p:spPr>
            <a:xfrm>
              <a:off x="5015100" y="3935550"/>
              <a:ext cx="124950" cy="75125"/>
            </a:xfrm>
            <a:custGeom>
              <a:rect b="b" l="l" r="r" t="t"/>
              <a:pathLst>
                <a:path extrusionOk="0" h="3005" w="4998">
                  <a:moveTo>
                    <a:pt x="4548" y="478"/>
                  </a:moveTo>
                  <a:lnTo>
                    <a:pt x="4548" y="2528"/>
                  </a:lnTo>
                  <a:lnTo>
                    <a:pt x="450" y="2528"/>
                  </a:lnTo>
                  <a:lnTo>
                    <a:pt x="475" y="478"/>
                  </a:lnTo>
                  <a:close/>
                  <a:moveTo>
                    <a:pt x="0" y="1"/>
                  </a:moveTo>
                  <a:lnTo>
                    <a:pt x="0" y="225"/>
                  </a:lnTo>
                  <a:lnTo>
                    <a:pt x="0" y="3005"/>
                  </a:lnTo>
                  <a:lnTo>
                    <a:pt x="4998" y="3005"/>
                  </a:lnTo>
                  <a:lnTo>
                    <a:pt x="499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40"/>
            <p:cNvSpPr/>
            <p:nvPr/>
          </p:nvSpPr>
          <p:spPr>
            <a:xfrm>
              <a:off x="4894375" y="3878000"/>
              <a:ext cx="113725" cy="126375"/>
            </a:xfrm>
            <a:custGeom>
              <a:rect b="b" l="l" r="r" t="t"/>
              <a:pathLst>
                <a:path extrusionOk="0" h="5055" w="4549">
                  <a:moveTo>
                    <a:pt x="0" y="1"/>
                  </a:moveTo>
                  <a:lnTo>
                    <a:pt x="0" y="5054"/>
                  </a:lnTo>
                  <a:lnTo>
                    <a:pt x="4549" y="5054"/>
                  </a:lnTo>
                  <a:lnTo>
                    <a:pt x="454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40"/>
            <p:cNvSpPr/>
            <p:nvPr/>
          </p:nvSpPr>
          <p:spPr>
            <a:xfrm>
              <a:off x="4888750" y="3872400"/>
              <a:ext cx="125675" cy="138275"/>
            </a:xfrm>
            <a:custGeom>
              <a:rect b="b" l="l" r="r" t="t"/>
              <a:pathLst>
                <a:path extrusionOk="0" h="5531" w="5027">
                  <a:moveTo>
                    <a:pt x="4549" y="477"/>
                  </a:moveTo>
                  <a:lnTo>
                    <a:pt x="4549" y="5054"/>
                  </a:lnTo>
                  <a:lnTo>
                    <a:pt x="478" y="5054"/>
                  </a:lnTo>
                  <a:lnTo>
                    <a:pt x="478" y="477"/>
                  </a:lnTo>
                  <a:close/>
                  <a:moveTo>
                    <a:pt x="225" y="0"/>
                  </a:moveTo>
                  <a:cubicBezTo>
                    <a:pt x="169" y="0"/>
                    <a:pt x="113" y="28"/>
                    <a:pt x="57" y="56"/>
                  </a:cubicBezTo>
                  <a:cubicBezTo>
                    <a:pt x="29" y="112"/>
                    <a:pt x="1" y="169"/>
                    <a:pt x="1" y="225"/>
                  </a:cubicBezTo>
                  <a:lnTo>
                    <a:pt x="1" y="5278"/>
                  </a:lnTo>
                  <a:cubicBezTo>
                    <a:pt x="1" y="5362"/>
                    <a:pt x="29" y="5419"/>
                    <a:pt x="57" y="5447"/>
                  </a:cubicBezTo>
                  <a:cubicBezTo>
                    <a:pt x="113" y="5503"/>
                    <a:pt x="169" y="5531"/>
                    <a:pt x="225" y="5531"/>
                  </a:cubicBezTo>
                  <a:lnTo>
                    <a:pt x="4774" y="5531"/>
                  </a:lnTo>
                  <a:cubicBezTo>
                    <a:pt x="4830" y="5531"/>
                    <a:pt x="4914" y="5503"/>
                    <a:pt x="4942" y="5447"/>
                  </a:cubicBezTo>
                  <a:cubicBezTo>
                    <a:pt x="4998" y="5419"/>
                    <a:pt x="5026" y="5362"/>
                    <a:pt x="5026" y="5278"/>
                  </a:cubicBezTo>
                  <a:lnTo>
                    <a:pt x="5026" y="225"/>
                  </a:lnTo>
                  <a:cubicBezTo>
                    <a:pt x="5026" y="169"/>
                    <a:pt x="4998" y="112"/>
                    <a:pt x="4942" y="56"/>
                  </a:cubicBezTo>
                  <a:cubicBezTo>
                    <a:pt x="4914" y="28"/>
                    <a:pt x="4830" y="0"/>
                    <a:pt x="477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40"/>
            <p:cNvSpPr/>
            <p:nvPr/>
          </p:nvSpPr>
          <p:spPr>
            <a:xfrm>
              <a:off x="4768750" y="3646400"/>
              <a:ext cx="113025" cy="357975"/>
            </a:xfrm>
            <a:custGeom>
              <a:rect b="b" l="l" r="r" t="t"/>
              <a:pathLst>
                <a:path extrusionOk="0" h="14319" w="4521">
                  <a:moveTo>
                    <a:pt x="0" y="0"/>
                  </a:moveTo>
                  <a:lnTo>
                    <a:pt x="0" y="14318"/>
                  </a:lnTo>
                  <a:lnTo>
                    <a:pt x="4520" y="14318"/>
                  </a:lnTo>
                  <a:lnTo>
                    <a:pt x="452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40"/>
            <p:cNvSpPr/>
            <p:nvPr/>
          </p:nvSpPr>
          <p:spPr>
            <a:xfrm>
              <a:off x="4762425" y="3640075"/>
              <a:ext cx="125650" cy="370600"/>
            </a:xfrm>
            <a:custGeom>
              <a:rect b="b" l="l" r="r" t="t"/>
              <a:pathLst>
                <a:path extrusionOk="0" h="14824" w="5026">
                  <a:moveTo>
                    <a:pt x="4549" y="478"/>
                  </a:moveTo>
                  <a:lnTo>
                    <a:pt x="4549" y="14347"/>
                  </a:lnTo>
                  <a:lnTo>
                    <a:pt x="478" y="14347"/>
                  </a:lnTo>
                  <a:lnTo>
                    <a:pt x="478" y="478"/>
                  </a:lnTo>
                  <a:close/>
                  <a:moveTo>
                    <a:pt x="0" y="0"/>
                  </a:moveTo>
                  <a:lnTo>
                    <a:pt x="0" y="253"/>
                  </a:lnTo>
                  <a:lnTo>
                    <a:pt x="0" y="14824"/>
                  </a:lnTo>
                  <a:lnTo>
                    <a:pt x="5026" y="14824"/>
                  </a:lnTo>
                  <a:lnTo>
                    <a:pt x="502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40"/>
            <p:cNvSpPr/>
            <p:nvPr/>
          </p:nvSpPr>
          <p:spPr>
            <a:xfrm>
              <a:off x="4673275" y="3320025"/>
              <a:ext cx="283600" cy="242875"/>
            </a:xfrm>
            <a:custGeom>
              <a:rect b="b" l="l" r="r" t="t"/>
              <a:pathLst>
                <a:path extrusionOk="0" h="9715" w="11344">
                  <a:moveTo>
                    <a:pt x="9403" y="365"/>
                  </a:moveTo>
                  <a:lnTo>
                    <a:pt x="10976" y="9263"/>
                  </a:lnTo>
                  <a:lnTo>
                    <a:pt x="10976" y="9263"/>
                  </a:lnTo>
                  <a:cubicBezTo>
                    <a:pt x="10495" y="9332"/>
                    <a:pt x="9998" y="9377"/>
                    <a:pt x="9546" y="9377"/>
                  </a:cubicBezTo>
                  <a:cubicBezTo>
                    <a:pt x="5167" y="9377"/>
                    <a:pt x="1292" y="6233"/>
                    <a:pt x="506" y="1769"/>
                  </a:cubicBezTo>
                  <a:cubicBezTo>
                    <a:pt x="406" y="1319"/>
                    <a:pt x="373" y="825"/>
                    <a:pt x="367" y="365"/>
                  </a:cubicBezTo>
                  <a:close/>
                  <a:moveTo>
                    <a:pt x="197" y="0"/>
                  </a:moveTo>
                  <a:cubicBezTo>
                    <a:pt x="141" y="0"/>
                    <a:pt x="85" y="28"/>
                    <a:pt x="57" y="56"/>
                  </a:cubicBezTo>
                  <a:cubicBezTo>
                    <a:pt x="29" y="84"/>
                    <a:pt x="1" y="141"/>
                    <a:pt x="1" y="197"/>
                  </a:cubicBezTo>
                  <a:cubicBezTo>
                    <a:pt x="1" y="730"/>
                    <a:pt x="57" y="1292"/>
                    <a:pt x="141" y="1853"/>
                  </a:cubicBezTo>
                  <a:cubicBezTo>
                    <a:pt x="955" y="6457"/>
                    <a:pt x="4998" y="9714"/>
                    <a:pt x="9546" y="9714"/>
                  </a:cubicBezTo>
                  <a:cubicBezTo>
                    <a:pt x="10080" y="9714"/>
                    <a:pt x="10641" y="9686"/>
                    <a:pt x="11203" y="9574"/>
                  </a:cubicBezTo>
                  <a:cubicBezTo>
                    <a:pt x="11259" y="9574"/>
                    <a:pt x="11287" y="9546"/>
                    <a:pt x="11315" y="9518"/>
                  </a:cubicBezTo>
                  <a:cubicBezTo>
                    <a:pt x="11343" y="9461"/>
                    <a:pt x="11343" y="9433"/>
                    <a:pt x="11343" y="9377"/>
                  </a:cubicBezTo>
                  <a:lnTo>
                    <a:pt x="9715" y="141"/>
                  </a:lnTo>
                  <a:cubicBezTo>
                    <a:pt x="9715" y="56"/>
                    <a:pt x="9631" y="0"/>
                    <a:pt x="954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40"/>
            <p:cNvSpPr/>
            <p:nvPr/>
          </p:nvSpPr>
          <p:spPr>
            <a:xfrm>
              <a:off x="4905600" y="3314400"/>
              <a:ext cx="197250" cy="245675"/>
            </a:xfrm>
            <a:custGeom>
              <a:rect b="b" l="l" r="r" t="t"/>
              <a:pathLst>
                <a:path extrusionOk="0" h="9827" w="7890">
                  <a:moveTo>
                    <a:pt x="501" y="816"/>
                  </a:moveTo>
                  <a:lnTo>
                    <a:pt x="7383" y="6206"/>
                  </a:lnTo>
                  <a:lnTo>
                    <a:pt x="7383" y="6206"/>
                  </a:lnTo>
                  <a:cubicBezTo>
                    <a:pt x="5953" y="7957"/>
                    <a:pt x="4238" y="9000"/>
                    <a:pt x="2020" y="9431"/>
                  </a:cubicBezTo>
                  <a:lnTo>
                    <a:pt x="2020" y="9431"/>
                  </a:lnTo>
                  <a:lnTo>
                    <a:pt x="501" y="816"/>
                  </a:lnTo>
                  <a:close/>
                  <a:moveTo>
                    <a:pt x="1" y="1"/>
                  </a:moveTo>
                  <a:lnTo>
                    <a:pt x="85" y="450"/>
                  </a:lnTo>
                  <a:lnTo>
                    <a:pt x="1741" y="9827"/>
                  </a:lnTo>
                  <a:lnTo>
                    <a:pt x="1910" y="9799"/>
                  </a:lnTo>
                  <a:cubicBezTo>
                    <a:pt x="4352" y="9378"/>
                    <a:pt x="6233" y="8227"/>
                    <a:pt x="7777" y="6289"/>
                  </a:cubicBezTo>
                  <a:lnTo>
                    <a:pt x="7890" y="6149"/>
                  </a:ln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40"/>
            <p:cNvSpPr/>
            <p:nvPr/>
          </p:nvSpPr>
          <p:spPr>
            <a:xfrm>
              <a:off x="4789800" y="3086300"/>
              <a:ext cx="361475" cy="386750"/>
            </a:xfrm>
            <a:custGeom>
              <a:rect b="b" l="l" r="r" t="t"/>
              <a:pathLst>
                <a:path extrusionOk="0" h="15470" w="14459">
                  <a:moveTo>
                    <a:pt x="4885" y="337"/>
                  </a:moveTo>
                  <a:cubicBezTo>
                    <a:pt x="8058" y="337"/>
                    <a:pt x="11146" y="1994"/>
                    <a:pt x="12831" y="4942"/>
                  </a:cubicBezTo>
                  <a:cubicBezTo>
                    <a:pt x="13701" y="6401"/>
                    <a:pt x="14094" y="7974"/>
                    <a:pt x="14094" y="9546"/>
                  </a:cubicBezTo>
                  <a:cubicBezTo>
                    <a:pt x="14094" y="11484"/>
                    <a:pt x="13483" y="13395"/>
                    <a:pt x="12237" y="15048"/>
                  </a:cubicBezTo>
                  <a:lnTo>
                    <a:pt x="12237" y="15048"/>
                  </a:lnTo>
                  <a:lnTo>
                    <a:pt x="5019" y="9422"/>
                  </a:lnTo>
                  <a:lnTo>
                    <a:pt x="442" y="1482"/>
                  </a:lnTo>
                  <a:lnTo>
                    <a:pt x="442" y="1482"/>
                  </a:lnTo>
                  <a:cubicBezTo>
                    <a:pt x="1856" y="702"/>
                    <a:pt x="3371" y="337"/>
                    <a:pt x="4885" y="337"/>
                  </a:cubicBezTo>
                  <a:close/>
                  <a:moveTo>
                    <a:pt x="4885" y="0"/>
                  </a:moveTo>
                  <a:cubicBezTo>
                    <a:pt x="3257" y="0"/>
                    <a:pt x="1629" y="393"/>
                    <a:pt x="113" y="1264"/>
                  </a:cubicBezTo>
                  <a:cubicBezTo>
                    <a:pt x="28" y="1320"/>
                    <a:pt x="0" y="1432"/>
                    <a:pt x="57" y="1516"/>
                  </a:cubicBezTo>
                  <a:lnTo>
                    <a:pt x="4745" y="9630"/>
                  </a:lnTo>
                  <a:lnTo>
                    <a:pt x="4773" y="9658"/>
                  </a:lnTo>
                  <a:lnTo>
                    <a:pt x="12157" y="15441"/>
                  </a:lnTo>
                  <a:cubicBezTo>
                    <a:pt x="12185" y="15470"/>
                    <a:pt x="12241" y="15470"/>
                    <a:pt x="12297" y="15470"/>
                  </a:cubicBezTo>
                  <a:cubicBezTo>
                    <a:pt x="12325" y="15470"/>
                    <a:pt x="12381" y="15441"/>
                    <a:pt x="12409" y="15413"/>
                  </a:cubicBezTo>
                  <a:cubicBezTo>
                    <a:pt x="13757" y="13673"/>
                    <a:pt x="14459" y="11623"/>
                    <a:pt x="14459" y="9546"/>
                  </a:cubicBezTo>
                  <a:cubicBezTo>
                    <a:pt x="14459" y="7917"/>
                    <a:pt x="14010" y="6289"/>
                    <a:pt x="13139" y="4773"/>
                  </a:cubicBezTo>
                  <a:cubicBezTo>
                    <a:pt x="11371" y="1713"/>
                    <a:pt x="8170" y="0"/>
                    <a:pt x="48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40"/>
            <p:cNvSpPr/>
            <p:nvPr/>
          </p:nvSpPr>
          <p:spPr>
            <a:xfrm>
              <a:off x="4797525" y="3210525"/>
              <a:ext cx="228825" cy="228125"/>
            </a:xfrm>
            <a:custGeom>
              <a:rect b="b" l="l" r="r" t="t"/>
              <a:pathLst>
                <a:path extrusionOk="0" h="9125" w="9153">
                  <a:moveTo>
                    <a:pt x="4576" y="1"/>
                  </a:moveTo>
                  <a:cubicBezTo>
                    <a:pt x="2050" y="1"/>
                    <a:pt x="0" y="2050"/>
                    <a:pt x="0" y="4577"/>
                  </a:cubicBezTo>
                  <a:cubicBezTo>
                    <a:pt x="0" y="7075"/>
                    <a:pt x="2050" y="9125"/>
                    <a:pt x="4576" y="9125"/>
                  </a:cubicBezTo>
                  <a:cubicBezTo>
                    <a:pt x="7103" y="9125"/>
                    <a:pt x="9153" y="7075"/>
                    <a:pt x="9153" y="4577"/>
                  </a:cubicBezTo>
                  <a:cubicBezTo>
                    <a:pt x="9153" y="2050"/>
                    <a:pt x="7103" y="1"/>
                    <a:pt x="457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40"/>
            <p:cNvSpPr/>
            <p:nvPr/>
          </p:nvSpPr>
          <p:spPr>
            <a:xfrm>
              <a:off x="4793300" y="3206325"/>
              <a:ext cx="237250" cy="236550"/>
            </a:xfrm>
            <a:custGeom>
              <a:rect b="b" l="l" r="r" t="t"/>
              <a:pathLst>
                <a:path extrusionOk="0" h="9462" w="9490">
                  <a:moveTo>
                    <a:pt x="4745" y="337"/>
                  </a:moveTo>
                  <a:cubicBezTo>
                    <a:pt x="5953" y="337"/>
                    <a:pt x="7047" y="842"/>
                    <a:pt x="7862" y="1628"/>
                  </a:cubicBezTo>
                  <a:cubicBezTo>
                    <a:pt x="8648" y="2415"/>
                    <a:pt x="9125" y="3510"/>
                    <a:pt x="9125" y="4745"/>
                  </a:cubicBezTo>
                  <a:cubicBezTo>
                    <a:pt x="9125" y="5952"/>
                    <a:pt x="8648" y="7047"/>
                    <a:pt x="7862" y="7833"/>
                  </a:cubicBezTo>
                  <a:cubicBezTo>
                    <a:pt x="7047" y="8619"/>
                    <a:pt x="5953" y="9124"/>
                    <a:pt x="4745" y="9124"/>
                  </a:cubicBezTo>
                  <a:cubicBezTo>
                    <a:pt x="3538" y="9124"/>
                    <a:pt x="2443" y="8619"/>
                    <a:pt x="1629" y="7833"/>
                  </a:cubicBezTo>
                  <a:cubicBezTo>
                    <a:pt x="843" y="7047"/>
                    <a:pt x="366" y="5952"/>
                    <a:pt x="366" y="4745"/>
                  </a:cubicBezTo>
                  <a:cubicBezTo>
                    <a:pt x="366" y="3510"/>
                    <a:pt x="843" y="2415"/>
                    <a:pt x="1629" y="1628"/>
                  </a:cubicBezTo>
                  <a:cubicBezTo>
                    <a:pt x="2443" y="842"/>
                    <a:pt x="3538" y="337"/>
                    <a:pt x="4745" y="337"/>
                  </a:cubicBezTo>
                  <a:close/>
                  <a:moveTo>
                    <a:pt x="4745" y="0"/>
                  </a:moveTo>
                  <a:cubicBezTo>
                    <a:pt x="2134" y="0"/>
                    <a:pt x="1" y="2106"/>
                    <a:pt x="1" y="4745"/>
                  </a:cubicBezTo>
                  <a:cubicBezTo>
                    <a:pt x="1" y="7356"/>
                    <a:pt x="2134" y="9461"/>
                    <a:pt x="4745" y="9461"/>
                  </a:cubicBezTo>
                  <a:cubicBezTo>
                    <a:pt x="7356" y="9461"/>
                    <a:pt x="9490" y="7356"/>
                    <a:pt x="9490" y="4745"/>
                  </a:cubicBezTo>
                  <a:cubicBezTo>
                    <a:pt x="9490" y="2106"/>
                    <a:pt x="7356" y="0"/>
                    <a:pt x="47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40"/>
            <p:cNvSpPr/>
            <p:nvPr/>
          </p:nvSpPr>
          <p:spPr>
            <a:xfrm>
              <a:off x="5243200" y="4242275"/>
              <a:ext cx="278675" cy="11950"/>
            </a:xfrm>
            <a:custGeom>
              <a:rect b="b" l="l" r="r" t="t"/>
              <a:pathLst>
                <a:path extrusionOk="0" h="478" w="11147">
                  <a:moveTo>
                    <a:pt x="1" y="1"/>
                  </a:moveTo>
                  <a:lnTo>
                    <a:pt x="1" y="478"/>
                  </a:lnTo>
                  <a:lnTo>
                    <a:pt x="11146" y="478"/>
                  </a:lnTo>
                  <a:lnTo>
                    <a:pt x="1114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40"/>
            <p:cNvSpPr/>
            <p:nvPr/>
          </p:nvSpPr>
          <p:spPr>
            <a:xfrm>
              <a:off x="5243200" y="4290000"/>
              <a:ext cx="278675" cy="11250"/>
            </a:xfrm>
            <a:custGeom>
              <a:rect b="b" l="l" r="r" t="t"/>
              <a:pathLst>
                <a:path extrusionOk="0" h="450" w="11147">
                  <a:moveTo>
                    <a:pt x="1" y="1"/>
                  </a:moveTo>
                  <a:lnTo>
                    <a:pt x="1" y="450"/>
                  </a:lnTo>
                  <a:lnTo>
                    <a:pt x="11146" y="450"/>
                  </a:lnTo>
                  <a:lnTo>
                    <a:pt x="1114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40"/>
            <p:cNvSpPr/>
            <p:nvPr/>
          </p:nvSpPr>
          <p:spPr>
            <a:xfrm>
              <a:off x="5243200" y="4337025"/>
              <a:ext cx="278675" cy="11950"/>
            </a:xfrm>
            <a:custGeom>
              <a:rect b="b" l="l" r="r" t="t"/>
              <a:pathLst>
                <a:path extrusionOk="0" h="478" w="11147">
                  <a:moveTo>
                    <a:pt x="1" y="1"/>
                  </a:moveTo>
                  <a:lnTo>
                    <a:pt x="1" y="478"/>
                  </a:lnTo>
                  <a:lnTo>
                    <a:pt x="11146" y="478"/>
                  </a:lnTo>
                  <a:lnTo>
                    <a:pt x="1114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40"/>
            <p:cNvSpPr/>
            <p:nvPr/>
          </p:nvSpPr>
          <p:spPr>
            <a:xfrm>
              <a:off x="5243200" y="4384750"/>
              <a:ext cx="278675" cy="11250"/>
            </a:xfrm>
            <a:custGeom>
              <a:rect b="b" l="l" r="r" t="t"/>
              <a:pathLst>
                <a:path extrusionOk="0" h="450" w="11147">
                  <a:moveTo>
                    <a:pt x="1" y="1"/>
                  </a:moveTo>
                  <a:lnTo>
                    <a:pt x="1" y="450"/>
                  </a:lnTo>
                  <a:lnTo>
                    <a:pt x="11146" y="450"/>
                  </a:lnTo>
                  <a:lnTo>
                    <a:pt x="1114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40"/>
            <p:cNvSpPr/>
            <p:nvPr/>
          </p:nvSpPr>
          <p:spPr>
            <a:xfrm>
              <a:off x="5568175" y="3960825"/>
              <a:ext cx="277950" cy="389575"/>
            </a:xfrm>
            <a:custGeom>
              <a:rect b="b" l="l" r="r" t="t"/>
              <a:pathLst>
                <a:path extrusionOk="0" h="15583" w="11118">
                  <a:moveTo>
                    <a:pt x="10669" y="1"/>
                  </a:moveTo>
                  <a:lnTo>
                    <a:pt x="10669" y="15105"/>
                  </a:lnTo>
                  <a:lnTo>
                    <a:pt x="0" y="15105"/>
                  </a:lnTo>
                  <a:lnTo>
                    <a:pt x="0" y="15582"/>
                  </a:lnTo>
                  <a:lnTo>
                    <a:pt x="11118" y="15582"/>
                  </a:lnTo>
                  <a:lnTo>
                    <a:pt x="1111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40"/>
            <p:cNvSpPr/>
            <p:nvPr/>
          </p:nvSpPr>
          <p:spPr>
            <a:xfrm>
              <a:off x="1997775" y="759600"/>
              <a:ext cx="2480425" cy="1965250"/>
            </a:xfrm>
            <a:custGeom>
              <a:rect b="b" l="l" r="r" t="t"/>
              <a:pathLst>
                <a:path extrusionOk="0" h="78610" w="99217">
                  <a:moveTo>
                    <a:pt x="0" y="1"/>
                  </a:moveTo>
                  <a:lnTo>
                    <a:pt x="0" y="78610"/>
                  </a:lnTo>
                  <a:lnTo>
                    <a:pt x="99216" y="78610"/>
                  </a:lnTo>
                  <a:lnTo>
                    <a:pt x="99216" y="4380"/>
                  </a:lnTo>
                  <a:lnTo>
                    <a:pt x="26839" y="4380"/>
                  </a:lnTo>
                  <a:lnTo>
                    <a:pt x="240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40"/>
            <p:cNvSpPr/>
            <p:nvPr/>
          </p:nvSpPr>
          <p:spPr>
            <a:xfrm>
              <a:off x="2016000" y="918925"/>
              <a:ext cx="2445350" cy="1766625"/>
            </a:xfrm>
            <a:custGeom>
              <a:rect b="b" l="l" r="r" t="t"/>
              <a:pathLst>
                <a:path extrusionOk="0" h="70665" w="97814">
                  <a:moveTo>
                    <a:pt x="1" y="1"/>
                  </a:moveTo>
                  <a:lnTo>
                    <a:pt x="1" y="70665"/>
                  </a:lnTo>
                  <a:lnTo>
                    <a:pt x="97813" y="70665"/>
                  </a:lnTo>
                  <a:lnTo>
                    <a:pt x="9781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40"/>
            <p:cNvSpPr/>
            <p:nvPr/>
          </p:nvSpPr>
          <p:spPr>
            <a:xfrm>
              <a:off x="4417100" y="924550"/>
              <a:ext cx="38625" cy="1064750"/>
            </a:xfrm>
            <a:custGeom>
              <a:rect b="b" l="l" r="r" t="t"/>
              <a:pathLst>
                <a:path extrusionOk="0" h="42590" w="1545">
                  <a:moveTo>
                    <a:pt x="1" y="0"/>
                  </a:moveTo>
                  <a:lnTo>
                    <a:pt x="1" y="42590"/>
                  </a:lnTo>
                  <a:lnTo>
                    <a:pt x="1545" y="42590"/>
                  </a:lnTo>
                  <a:lnTo>
                    <a:pt x="1545" y="0"/>
                  </a:lnTo>
                  <a:close/>
                </a:path>
              </a:pathLst>
            </a:custGeom>
            <a:solidFill>
              <a:srgbClr val="D4D4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40"/>
            <p:cNvSpPr/>
            <p:nvPr/>
          </p:nvSpPr>
          <p:spPr>
            <a:xfrm>
              <a:off x="4417100" y="1989275"/>
              <a:ext cx="38625" cy="689975"/>
            </a:xfrm>
            <a:custGeom>
              <a:rect b="b" l="l" r="r" t="t"/>
              <a:pathLst>
                <a:path extrusionOk="0" h="27599" w="1545">
                  <a:moveTo>
                    <a:pt x="1" y="1"/>
                  </a:moveTo>
                  <a:lnTo>
                    <a:pt x="1" y="27598"/>
                  </a:lnTo>
                  <a:lnTo>
                    <a:pt x="1545" y="27598"/>
                  </a:lnTo>
                  <a:lnTo>
                    <a:pt x="1545" y="1"/>
                  </a:lnTo>
                  <a:close/>
                </a:path>
              </a:pathLst>
            </a:custGeom>
            <a:solidFill>
              <a:srgbClr val="B0B0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40"/>
            <p:cNvSpPr/>
            <p:nvPr/>
          </p:nvSpPr>
          <p:spPr>
            <a:xfrm>
              <a:off x="2006175" y="895050"/>
              <a:ext cx="2458675" cy="96200"/>
            </a:xfrm>
            <a:custGeom>
              <a:rect b="b" l="l" r="r" t="t"/>
              <a:pathLst>
                <a:path extrusionOk="0" h="3848" w="98347">
                  <a:moveTo>
                    <a:pt x="1" y="1"/>
                  </a:moveTo>
                  <a:lnTo>
                    <a:pt x="1" y="3847"/>
                  </a:lnTo>
                  <a:lnTo>
                    <a:pt x="98347" y="3847"/>
                  </a:lnTo>
                  <a:lnTo>
                    <a:pt x="9834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40"/>
            <p:cNvSpPr/>
            <p:nvPr/>
          </p:nvSpPr>
          <p:spPr>
            <a:xfrm>
              <a:off x="2000575" y="889450"/>
              <a:ext cx="2469900" cy="107400"/>
            </a:xfrm>
            <a:custGeom>
              <a:rect b="b" l="l" r="r" t="t"/>
              <a:pathLst>
                <a:path extrusionOk="0" h="4296" w="98796">
                  <a:moveTo>
                    <a:pt x="98346" y="450"/>
                  </a:moveTo>
                  <a:lnTo>
                    <a:pt x="98346" y="3847"/>
                  </a:lnTo>
                  <a:lnTo>
                    <a:pt x="478" y="3847"/>
                  </a:lnTo>
                  <a:lnTo>
                    <a:pt x="478" y="450"/>
                  </a:lnTo>
                  <a:close/>
                  <a:moveTo>
                    <a:pt x="0" y="0"/>
                  </a:moveTo>
                  <a:lnTo>
                    <a:pt x="0" y="4296"/>
                  </a:lnTo>
                  <a:lnTo>
                    <a:pt x="98795" y="4296"/>
                  </a:lnTo>
                  <a:lnTo>
                    <a:pt x="98795" y="4071"/>
                  </a:lnTo>
                  <a:lnTo>
                    <a:pt x="9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40"/>
            <p:cNvSpPr/>
            <p:nvPr/>
          </p:nvSpPr>
          <p:spPr>
            <a:xfrm>
              <a:off x="2010400" y="913300"/>
              <a:ext cx="2457275" cy="1777875"/>
            </a:xfrm>
            <a:custGeom>
              <a:rect b="b" l="l" r="r" t="t"/>
              <a:pathLst>
                <a:path extrusionOk="0" h="71115" w="98291">
                  <a:moveTo>
                    <a:pt x="97813" y="450"/>
                  </a:moveTo>
                  <a:lnTo>
                    <a:pt x="97813" y="70637"/>
                  </a:lnTo>
                  <a:lnTo>
                    <a:pt x="450" y="70637"/>
                  </a:lnTo>
                  <a:lnTo>
                    <a:pt x="450" y="450"/>
                  </a:lnTo>
                  <a:close/>
                  <a:moveTo>
                    <a:pt x="225" y="1"/>
                  </a:moveTo>
                  <a:cubicBezTo>
                    <a:pt x="169" y="1"/>
                    <a:pt x="113" y="29"/>
                    <a:pt x="57" y="57"/>
                  </a:cubicBezTo>
                  <a:cubicBezTo>
                    <a:pt x="28" y="113"/>
                    <a:pt x="0" y="169"/>
                    <a:pt x="0" y="226"/>
                  </a:cubicBezTo>
                  <a:lnTo>
                    <a:pt x="0" y="70890"/>
                  </a:lnTo>
                  <a:cubicBezTo>
                    <a:pt x="0" y="70946"/>
                    <a:pt x="28" y="71002"/>
                    <a:pt x="57" y="71030"/>
                  </a:cubicBezTo>
                  <a:cubicBezTo>
                    <a:pt x="113" y="71086"/>
                    <a:pt x="169" y="71114"/>
                    <a:pt x="225" y="71114"/>
                  </a:cubicBezTo>
                  <a:lnTo>
                    <a:pt x="98037" y="71114"/>
                  </a:lnTo>
                  <a:cubicBezTo>
                    <a:pt x="98122" y="71114"/>
                    <a:pt x="98178" y="71086"/>
                    <a:pt x="98206" y="71030"/>
                  </a:cubicBezTo>
                  <a:cubicBezTo>
                    <a:pt x="98262" y="71002"/>
                    <a:pt x="98290" y="70946"/>
                    <a:pt x="98290" y="70890"/>
                  </a:cubicBezTo>
                  <a:lnTo>
                    <a:pt x="98290" y="226"/>
                  </a:lnTo>
                  <a:cubicBezTo>
                    <a:pt x="98290" y="169"/>
                    <a:pt x="98262" y="113"/>
                    <a:pt x="98206" y="57"/>
                  </a:cubicBezTo>
                  <a:cubicBezTo>
                    <a:pt x="98178" y="29"/>
                    <a:pt x="98122" y="1"/>
                    <a:pt x="9803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40"/>
            <p:cNvSpPr/>
            <p:nvPr/>
          </p:nvSpPr>
          <p:spPr>
            <a:xfrm>
              <a:off x="3103900" y="1053675"/>
              <a:ext cx="201475" cy="30225"/>
            </a:xfrm>
            <a:custGeom>
              <a:rect b="b" l="l" r="r" t="t"/>
              <a:pathLst>
                <a:path extrusionOk="0" h="1209" w="8059">
                  <a:moveTo>
                    <a:pt x="618" y="1"/>
                  </a:moveTo>
                  <a:cubicBezTo>
                    <a:pt x="282" y="1"/>
                    <a:pt x="1" y="254"/>
                    <a:pt x="1" y="590"/>
                  </a:cubicBezTo>
                  <a:cubicBezTo>
                    <a:pt x="1" y="927"/>
                    <a:pt x="282" y="1208"/>
                    <a:pt x="618" y="1208"/>
                  </a:cubicBezTo>
                  <a:lnTo>
                    <a:pt x="7441" y="1208"/>
                  </a:lnTo>
                  <a:cubicBezTo>
                    <a:pt x="7778" y="1208"/>
                    <a:pt x="8058" y="927"/>
                    <a:pt x="8058" y="590"/>
                  </a:cubicBezTo>
                  <a:cubicBezTo>
                    <a:pt x="8058" y="254"/>
                    <a:pt x="7778" y="1"/>
                    <a:pt x="7441" y="1"/>
                  </a:cubicBezTo>
                  <a:close/>
                </a:path>
              </a:pathLst>
            </a:custGeom>
            <a:solidFill>
              <a:srgbClr val="D4D4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40"/>
            <p:cNvSpPr/>
            <p:nvPr/>
          </p:nvSpPr>
          <p:spPr>
            <a:xfrm>
              <a:off x="3446425" y="1053675"/>
              <a:ext cx="200750" cy="30225"/>
            </a:xfrm>
            <a:custGeom>
              <a:rect b="b" l="l" r="r" t="t"/>
              <a:pathLst>
                <a:path extrusionOk="0" h="1209" w="8030">
                  <a:moveTo>
                    <a:pt x="590" y="1"/>
                  </a:moveTo>
                  <a:cubicBezTo>
                    <a:pt x="253" y="1"/>
                    <a:pt x="0" y="254"/>
                    <a:pt x="0" y="590"/>
                  </a:cubicBezTo>
                  <a:cubicBezTo>
                    <a:pt x="0" y="927"/>
                    <a:pt x="253" y="1208"/>
                    <a:pt x="590" y="1208"/>
                  </a:cubicBezTo>
                  <a:lnTo>
                    <a:pt x="7440" y="1208"/>
                  </a:lnTo>
                  <a:cubicBezTo>
                    <a:pt x="7777" y="1208"/>
                    <a:pt x="8030" y="927"/>
                    <a:pt x="8030" y="590"/>
                  </a:cubicBezTo>
                  <a:cubicBezTo>
                    <a:pt x="8030" y="254"/>
                    <a:pt x="7777" y="1"/>
                    <a:pt x="7440" y="1"/>
                  </a:cubicBezTo>
                  <a:close/>
                </a:path>
              </a:pathLst>
            </a:custGeom>
            <a:solidFill>
              <a:srgbClr val="D4D4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40"/>
            <p:cNvSpPr/>
            <p:nvPr/>
          </p:nvSpPr>
          <p:spPr>
            <a:xfrm>
              <a:off x="3788225" y="1053675"/>
              <a:ext cx="201475" cy="30225"/>
            </a:xfrm>
            <a:custGeom>
              <a:rect b="b" l="l" r="r" t="t"/>
              <a:pathLst>
                <a:path extrusionOk="0" h="1209" w="8059">
                  <a:moveTo>
                    <a:pt x="618" y="1"/>
                  </a:moveTo>
                  <a:cubicBezTo>
                    <a:pt x="281" y="1"/>
                    <a:pt x="1" y="254"/>
                    <a:pt x="1" y="590"/>
                  </a:cubicBezTo>
                  <a:cubicBezTo>
                    <a:pt x="1" y="927"/>
                    <a:pt x="281" y="1208"/>
                    <a:pt x="618" y="1208"/>
                  </a:cubicBezTo>
                  <a:lnTo>
                    <a:pt x="7440" y="1208"/>
                  </a:lnTo>
                  <a:cubicBezTo>
                    <a:pt x="7777" y="1208"/>
                    <a:pt x="8058" y="927"/>
                    <a:pt x="8058" y="590"/>
                  </a:cubicBezTo>
                  <a:cubicBezTo>
                    <a:pt x="8058" y="254"/>
                    <a:pt x="7777" y="1"/>
                    <a:pt x="7440" y="1"/>
                  </a:cubicBezTo>
                  <a:close/>
                </a:path>
              </a:pathLst>
            </a:custGeom>
            <a:solidFill>
              <a:srgbClr val="D4D4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40"/>
            <p:cNvSpPr/>
            <p:nvPr/>
          </p:nvSpPr>
          <p:spPr>
            <a:xfrm>
              <a:off x="4130750" y="1053675"/>
              <a:ext cx="201450" cy="30225"/>
            </a:xfrm>
            <a:custGeom>
              <a:rect b="b" l="l" r="r" t="t"/>
              <a:pathLst>
                <a:path extrusionOk="0" h="1209" w="8058">
                  <a:moveTo>
                    <a:pt x="590" y="1"/>
                  </a:moveTo>
                  <a:cubicBezTo>
                    <a:pt x="253" y="1"/>
                    <a:pt x="0" y="254"/>
                    <a:pt x="0" y="590"/>
                  </a:cubicBezTo>
                  <a:cubicBezTo>
                    <a:pt x="0" y="927"/>
                    <a:pt x="253" y="1208"/>
                    <a:pt x="590" y="1208"/>
                  </a:cubicBezTo>
                  <a:lnTo>
                    <a:pt x="7440" y="1208"/>
                  </a:lnTo>
                  <a:cubicBezTo>
                    <a:pt x="7777" y="1208"/>
                    <a:pt x="8058" y="927"/>
                    <a:pt x="8058" y="590"/>
                  </a:cubicBezTo>
                  <a:cubicBezTo>
                    <a:pt x="8058" y="254"/>
                    <a:pt x="7777" y="1"/>
                    <a:pt x="7440" y="1"/>
                  </a:cubicBezTo>
                  <a:close/>
                </a:path>
              </a:pathLst>
            </a:custGeom>
            <a:solidFill>
              <a:srgbClr val="D4D4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40"/>
            <p:cNvSpPr/>
            <p:nvPr/>
          </p:nvSpPr>
          <p:spPr>
            <a:xfrm>
              <a:off x="2149375" y="1931025"/>
              <a:ext cx="2203175" cy="5625"/>
            </a:xfrm>
            <a:custGeom>
              <a:rect b="b" l="l" r="r" t="t"/>
              <a:pathLst>
                <a:path extrusionOk="0" h="225" w="88127">
                  <a:moveTo>
                    <a:pt x="0" y="0"/>
                  </a:moveTo>
                  <a:lnTo>
                    <a:pt x="0" y="225"/>
                  </a:lnTo>
                  <a:lnTo>
                    <a:pt x="88127" y="225"/>
                  </a:lnTo>
                  <a:lnTo>
                    <a:pt x="8812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40"/>
            <p:cNvSpPr/>
            <p:nvPr/>
          </p:nvSpPr>
          <p:spPr>
            <a:xfrm>
              <a:off x="2146550" y="1916975"/>
              <a:ext cx="5650" cy="16875"/>
            </a:xfrm>
            <a:custGeom>
              <a:rect b="b" l="l" r="r" t="t"/>
              <a:pathLst>
                <a:path extrusionOk="0" h="675" w="226">
                  <a:moveTo>
                    <a:pt x="1" y="1"/>
                  </a:moveTo>
                  <a:lnTo>
                    <a:pt x="1" y="675"/>
                  </a:lnTo>
                  <a:lnTo>
                    <a:pt x="225" y="675"/>
                  </a:lnTo>
                  <a:lnTo>
                    <a:pt x="22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40"/>
            <p:cNvSpPr/>
            <p:nvPr/>
          </p:nvSpPr>
          <p:spPr>
            <a:xfrm>
              <a:off x="2421700" y="1916975"/>
              <a:ext cx="6325" cy="16875"/>
            </a:xfrm>
            <a:custGeom>
              <a:rect b="b" l="l" r="r" t="t"/>
              <a:pathLst>
                <a:path extrusionOk="0" h="675" w="253">
                  <a:moveTo>
                    <a:pt x="0" y="1"/>
                  </a:moveTo>
                  <a:lnTo>
                    <a:pt x="0" y="675"/>
                  </a:lnTo>
                  <a:lnTo>
                    <a:pt x="253" y="675"/>
                  </a:lnTo>
                  <a:lnTo>
                    <a:pt x="25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40"/>
            <p:cNvSpPr/>
            <p:nvPr/>
          </p:nvSpPr>
          <p:spPr>
            <a:xfrm>
              <a:off x="2697525" y="1916975"/>
              <a:ext cx="5650" cy="16875"/>
            </a:xfrm>
            <a:custGeom>
              <a:rect b="b" l="l" r="r" t="t"/>
              <a:pathLst>
                <a:path extrusionOk="0" h="675" w="226">
                  <a:moveTo>
                    <a:pt x="1" y="1"/>
                  </a:moveTo>
                  <a:lnTo>
                    <a:pt x="1" y="675"/>
                  </a:lnTo>
                  <a:lnTo>
                    <a:pt x="225" y="675"/>
                  </a:lnTo>
                  <a:lnTo>
                    <a:pt x="22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40"/>
            <p:cNvSpPr/>
            <p:nvPr/>
          </p:nvSpPr>
          <p:spPr>
            <a:xfrm>
              <a:off x="2972650" y="1916975"/>
              <a:ext cx="5650" cy="16875"/>
            </a:xfrm>
            <a:custGeom>
              <a:rect b="b" l="l" r="r" t="t"/>
              <a:pathLst>
                <a:path extrusionOk="0" h="675" w="226">
                  <a:moveTo>
                    <a:pt x="1" y="1"/>
                  </a:moveTo>
                  <a:lnTo>
                    <a:pt x="1" y="675"/>
                  </a:lnTo>
                  <a:lnTo>
                    <a:pt x="225" y="675"/>
                  </a:lnTo>
                  <a:lnTo>
                    <a:pt x="22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40"/>
            <p:cNvSpPr/>
            <p:nvPr/>
          </p:nvSpPr>
          <p:spPr>
            <a:xfrm>
              <a:off x="3247800" y="1916975"/>
              <a:ext cx="6325" cy="16875"/>
            </a:xfrm>
            <a:custGeom>
              <a:rect b="b" l="l" r="r" t="t"/>
              <a:pathLst>
                <a:path extrusionOk="0" h="675" w="253">
                  <a:moveTo>
                    <a:pt x="0" y="1"/>
                  </a:moveTo>
                  <a:lnTo>
                    <a:pt x="0" y="675"/>
                  </a:lnTo>
                  <a:lnTo>
                    <a:pt x="253" y="675"/>
                  </a:lnTo>
                  <a:lnTo>
                    <a:pt x="25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40"/>
            <p:cNvSpPr/>
            <p:nvPr/>
          </p:nvSpPr>
          <p:spPr>
            <a:xfrm>
              <a:off x="3523625" y="1916975"/>
              <a:ext cx="5650" cy="16875"/>
            </a:xfrm>
            <a:custGeom>
              <a:rect b="b" l="l" r="r" t="t"/>
              <a:pathLst>
                <a:path extrusionOk="0" h="675" w="226">
                  <a:moveTo>
                    <a:pt x="1" y="1"/>
                  </a:moveTo>
                  <a:lnTo>
                    <a:pt x="1" y="675"/>
                  </a:lnTo>
                  <a:lnTo>
                    <a:pt x="225" y="675"/>
                  </a:lnTo>
                  <a:lnTo>
                    <a:pt x="22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40"/>
            <p:cNvSpPr/>
            <p:nvPr/>
          </p:nvSpPr>
          <p:spPr>
            <a:xfrm>
              <a:off x="3798750" y="1916975"/>
              <a:ext cx="5650" cy="16875"/>
            </a:xfrm>
            <a:custGeom>
              <a:rect b="b" l="l" r="r" t="t"/>
              <a:pathLst>
                <a:path extrusionOk="0" h="675" w="226">
                  <a:moveTo>
                    <a:pt x="1" y="1"/>
                  </a:moveTo>
                  <a:lnTo>
                    <a:pt x="1" y="675"/>
                  </a:lnTo>
                  <a:lnTo>
                    <a:pt x="225" y="675"/>
                  </a:lnTo>
                  <a:lnTo>
                    <a:pt x="22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40"/>
            <p:cNvSpPr/>
            <p:nvPr/>
          </p:nvSpPr>
          <p:spPr>
            <a:xfrm>
              <a:off x="4073900" y="1916975"/>
              <a:ext cx="6325" cy="16875"/>
            </a:xfrm>
            <a:custGeom>
              <a:rect b="b" l="l" r="r" t="t"/>
              <a:pathLst>
                <a:path extrusionOk="0" h="675" w="253">
                  <a:moveTo>
                    <a:pt x="0" y="1"/>
                  </a:moveTo>
                  <a:lnTo>
                    <a:pt x="0" y="675"/>
                  </a:lnTo>
                  <a:lnTo>
                    <a:pt x="253" y="675"/>
                  </a:lnTo>
                  <a:lnTo>
                    <a:pt x="25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40"/>
            <p:cNvSpPr/>
            <p:nvPr/>
          </p:nvSpPr>
          <p:spPr>
            <a:xfrm>
              <a:off x="4349725" y="1916975"/>
              <a:ext cx="5650" cy="16875"/>
            </a:xfrm>
            <a:custGeom>
              <a:rect b="b" l="l" r="r" t="t"/>
              <a:pathLst>
                <a:path extrusionOk="0" h="675" w="226">
                  <a:moveTo>
                    <a:pt x="0" y="1"/>
                  </a:moveTo>
                  <a:lnTo>
                    <a:pt x="0" y="675"/>
                  </a:lnTo>
                  <a:lnTo>
                    <a:pt x="225" y="675"/>
                  </a:lnTo>
                  <a:lnTo>
                    <a:pt x="22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40"/>
            <p:cNvSpPr/>
            <p:nvPr/>
          </p:nvSpPr>
          <p:spPr>
            <a:xfrm>
              <a:off x="2274300" y="1744725"/>
              <a:ext cx="301125" cy="108725"/>
            </a:xfrm>
            <a:custGeom>
              <a:rect b="b" l="l" r="r" t="t"/>
              <a:pathLst>
                <a:path extrusionOk="0" h="4349" w="12045">
                  <a:moveTo>
                    <a:pt x="11502" y="0"/>
                  </a:moveTo>
                  <a:cubicBezTo>
                    <a:pt x="11467" y="0"/>
                    <a:pt x="11432" y="4"/>
                    <a:pt x="11399" y="13"/>
                  </a:cubicBezTo>
                  <a:lnTo>
                    <a:pt x="365" y="3438"/>
                  </a:lnTo>
                  <a:cubicBezTo>
                    <a:pt x="141" y="3494"/>
                    <a:pt x="0" y="3775"/>
                    <a:pt x="57" y="4027"/>
                  </a:cubicBezTo>
                  <a:cubicBezTo>
                    <a:pt x="128" y="4218"/>
                    <a:pt x="322" y="4348"/>
                    <a:pt x="534" y="4348"/>
                  </a:cubicBezTo>
                  <a:cubicBezTo>
                    <a:pt x="571" y="4348"/>
                    <a:pt x="608" y="4344"/>
                    <a:pt x="646" y="4336"/>
                  </a:cubicBezTo>
                  <a:lnTo>
                    <a:pt x="11680" y="911"/>
                  </a:lnTo>
                  <a:cubicBezTo>
                    <a:pt x="11904" y="827"/>
                    <a:pt x="12045" y="574"/>
                    <a:pt x="11988" y="321"/>
                  </a:cubicBezTo>
                  <a:cubicBezTo>
                    <a:pt x="11917" y="130"/>
                    <a:pt x="11703" y="0"/>
                    <a:pt x="1150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40"/>
            <p:cNvSpPr/>
            <p:nvPr/>
          </p:nvSpPr>
          <p:spPr>
            <a:xfrm>
              <a:off x="2549425" y="1557275"/>
              <a:ext cx="301825" cy="210775"/>
            </a:xfrm>
            <a:custGeom>
              <a:rect b="b" l="l" r="r" t="t"/>
              <a:pathLst>
                <a:path extrusionOk="0" h="8431" w="12073">
                  <a:moveTo>
                    <a:pt x="11555" y="1"/>
                  </a:moveTo>
                  <a:cubicBezTo>
                    <a:pt x="11459" y="1"/>
                    <a:pt x="11364" y="32"/>
                    <a:pt x="11287" y="99"/>
                  </a:cubicBezTo>
                  <a:lnTo>
                    <a:pt x="253" y="7595"/>
                  </a:lnTo>
                  <a:cubicBezTo>
                    <a:pt x="57" y="7735"/>
                    <a:pt x="1" y="8016"/>
                    <a:pt x="141" y="8240"/>
                  </a:cubicBezTo>
                  <a:cubicBezTo>
                    <a:pt x="229" y="8363"/>
                    <a:pt x="370" y="8431"/>
                    <a:pt x="519" y="8431"/>
                  </a:cubicBezTo>
                  <a:cubicBezTo>
                    <a:pt x="609" y="8431"/>
                    <a:pt x="702" y="8406"/>
                    <a:pt x="787" y="8353"/>
                  </a:cubicBezTo>
                  <a:lnTo>
                    <a:pt x="11792" y="857"/>
                  </a:lnTo>
                  <a:cubicBezTo>
                    <a:pt x="12017" y="716"/>
                    <a:pt x="12073" y="436"/>
                    <a:pt x="11933" y="211"/>
                  </a:cubicBezTo>
                  <a:cubicBezTo>
                    <a:pt x="11848" y="75"/>
                    <a:pt x="11701" y="1"/>
                    <a:pt x="1155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40"/>
            <p:cNvSpPr/>
            <p:nvPr/>
          </p:nvSpPr>
          <p:spPr>
            <a:xfrm>
              <a:off x="2824575" y="1301875"/>
              <a:ext cx="301825" cy="278950"/>
            </a:xfrm>
            <a:custGeom>
              <a:rect b="b" l="l" r="r" t="t"/>
              <a:pathLst>
                <a:path extrusionOk="0" h="11158" w="12073">
                  <a:moveTo>
                    <a:pt x="11550" y="1"/>
                  </a:moveTo>
                  <a:cubicBezTo>
                    <a:pt x="11438" y="1"/>
                    <a:pt x="11324" y="43"/>
                    <a:pt x="11230" y="124"/>
                  </a:cubicBezTo>
                  <a:lnTo>
                    <a:pt x="225" y="10343"/>
                  </a:lnTo>
                  <a:cubicBezTo>
                    <a:pt x="28" y="10511"/>
                    <a:pt x="0" y="10820"/>
                    <a:pt x="197" y="11017"/>
                  </a:cubicBezTo>
                  <a:cubicBezTo>
                    <a:pt x="288" y="11108"/>
                    <a:pt x="412" y="11158"/>
                    <a:pt x="538" y="11158"/>
                  </a:cubicBezTo>
                  <a:cubicBezTo>
                    <a:pt x="644" y="11158"/>
                    <a:pt x="752" y="11122"/>
                    <a:pt x="842" y="11045"/>
                  </a:cubicBezTo>
                  <a:lnTo>
                    <a:pt x="11876" y="826"/>
                  </a:lnTo>
                  <a:cubicBezTo>
                    <a:pt x="12044" y="629"/>
                    <a:pt x="12072" y="348"/>
                    <a:pt x="11876" y="152"/>
                  </a:cubicBezTo>
                  <a:cubicBezTo>
                    <a:pt x="11788" y="50"/>
                    <a:pt x="11670" y="1"/>
                    <a:pt x="1155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40"/>
            <p:cNvSpPr/>
            <p:nvPr/>
          </p:nvSpPr>
          <p:spPr>
            <a:xfrm>
              <a:off x="3101100" y="1276175"/>
              <a:ext cx="299725" cy="49225"/>
            </a:xfrm>
            <a:custGeom>
              <a:rect b="b" l="l" r="r" t="t"/>
              <a:pathLst>
                <a:path extrusionOk="0" h="1969" w="11989">
                  <a:moveTo>
                    <a:pt x="11455" y="1"/>
                  </a:moveTo>
                  <a:lnTo>
                    <a:pt x="450" y="1039"/>
                  </a:lnTo>
                  <a:cubicBezTo>
                    <a:pt x="197" y="1067"/>
                    <a:pt x="1" y="1292"/>
                    <a:pt x="29" y="1545"/>
                  </a:cubicBezTo>
                  <a:cubicBezTo>
                    <a:pt x="55" y="1781"/>
                    <a:pt x="253" y="1968"/>
                    <a:pt x="486" y="1968"/>
                  </a:cubicBezTo>
                  <a:cubicBezTo>
                    <a:pt x="502" y="1968"/>
                    <a:pt x="518" y="1968"/>
                    <a:pt x="534" y="1966"/>
                  </a:cubicBezTo>
                  <a:lnTo>
                    <a:pt x="11539" y="955"/>
                  </a:lnTo>
                  <a:cubicBezTo>
                    <a:pt x="11792" y="927"/>
                    <a:pt x="11988" y="702"/>
                    <a:pt x="11960" y="422"/>
                  </a:cubicBezTo>
                  <a:cubicBezTo>
                    <a:pt x="11932" y="169"/>
                    <a:pt x="11708" y="1"/>
                    <a:pt x="1145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40"/>
            <p:cNvSpPr/>
            <p:nvPr/>
          </p:nvSpPr>
          <p:spPr>
            <a:xfrm>
              <a:off x="3375525" y="1276375"/>
              <a:ext cx="301825" cy="210900"/>
            </a:xfrm>
            <a:custGeom>
              <a:rect b="b" l="l" r="r" t="t"/>
              <a:pathLst>
                <a:path extrusionOk="0" h="8436" w="12073">
                  <a:moveTo>
                    <a:pt x="527" y="0"/>
                  </a:moveTo>
                  <a:cubicBezTo>
                    <a:pt x="375" y="0"/>
                    <a:pt x="230" y="75"/>
                    <a:pt x="141" y="217"/>
                  </a:cubicBezTo>
                  <a:cubicBezTo>
                    <a:pt x="1" y="414"/>
                    <a:pt x="57" y="723"/>
                    <a:pt x="253" y="863"/>
                  </a:cubicBezTo>
                  <a:lnTo>
                    <a:pt x="11287" y="8359"/>
                  </a:lnTo>
                  <a:cubicBezTo>
                    <a:pt x="11359" y="8410"/>
                    <a:pt x="11446" y="8435"/>
                    <a:pt x="11534" y="8435"/>
                  </a:cubicBezTo>
                  <a:cubicBezTo>
                    <a:pt x="11687" y="8435"/>
                    <a:pt x="11844" y="8361"/>
                    <a:pt x="11933" y="8218"/>
                  </a:cubicBezTo>
                  <a:cubicBezTo>
                    <a:pt x="12073" y="8022"/>
                    <a:pt x="12017" y="7713"/>
                    <a:pt x="11792" y="7573"/>
                  </a:cubicBezTo>
                  <a:lnTo>
                    <a:pt x="787" y="77"/>
                  </a:lnTo>
                  <a:cubicBezTo>
                    <a:pt x="704" y="25"/>
                    <a:pt x="615" y="0"/>
                    <a:pt x="5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40"/>
            <p:cNvSpPr/>
            <p:nvPr/>
          </p:nvSpPr>
          <p:spPr>
            <a:xfrm>
              <a:off x="3650675" y="1463775"/>
              <a:ext cx="301825" cy="202300"/>
            </a:xfrm>
            <a:custGeom>
              <a:rect b="b" l="l" r="r" t="t"/>
              <a:pathLst>
                <a:path extrusionOk="0" h="8092" w="12073">
                  <a:moveTo>
                    <a:pt x="526" y="0"/>
                  </a:moveTo>
                  <a:cubicBezTo>
                    <a:pt x="374" y="0"/>
                    <a:pt x="229" y="75"/>
                    <a:pt x="140" y="217"/>
                  </a:cubicBezTo>
                  <a:cubicBezTo>
                    <a:pt x="0" y="442"/>
                    <a:pt x="56" y="722"/>
                    <a:pt x="281" y="863"/>
                  </a:cubicBezTo>
                  <a:lnTo>
                    <a:pt x="11286" y="8022"/>
                  </a:lnTo>
                  <a:cubicBezTo>
                    <a:pt x="11363" y="8070"/>
                    <a:pt x="11446" y="8092"/>
                    <a:pt x="11528" y="8092"/>
                  </a:cubicBezTo>
                  <a:cubicBezTo>
                    <a:pt x="11686" y="8092"/>
                    <a:pt x="11839" y="8011"/>
                    <a:pt x="11932" y="7882"/>
                  </a:cubicBezTo>
                  <a:cubicBezTo>
                    <a:pt x="12072" y="7657"/>
                    <a:pt x="12016" y="7376"/>
                    <a:pt x="11791" y="7236"/>
                  </a:cubicBezTo>
                  <a:lnTo>
                    <a:pt x="786" y="77"/>
                  </a:lnTo>
                  <a:cubicBezTo>
                    <a:pt x="704" y="25"/>
                    <a:pt x="614" y="0"/>
                    <a:pt x="52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40"/>
            <p:cNvSpPr/>
            <p:nvPr/>
          </p:nvSpPr>
          <p:spPr>
            <a:xfrm>
              <a:off x="3925800" y="1267900"/>
              <a:ext cx="301825" cy="398225"/>
            </a:xfrm>
            <a:custGeom>
              <a:rect b="b" l="l" r="r" t="t"/>
              <a:pathLst>
                <a:path extrusionOk="0" h="15929" w="12073">
                  <a:moveTo>
                    <a:pt x="11572" y="1"/>
                  </a:moveTo>
                  <a:cubicBezTo>
                    <a:pt x="11427" y="1"/>
                    <a:pt x="11279" y="69"/>
                    <a:pt x="11174" y="191"/>
                  </a:cubicBezTo>
                  <a:lnTo>
                    <a:pt x="169" y="15183"/>
                  </a:lnTo>
                  <a:cubicBezTo>
                    <a:pt x="0" y="15380"/>
                    <a:pt x="56" y="15688"/>
                    <a:pt x="253" y="15829"/>
                  </a:cubicBezTo>
                  <a:cubicBezTo>
                    <a:pt x="344" y="15897"/>
                    <a:pt x="445" y="15929"/>
                    <a:pt x="543" y="15929"/>
                  </a:cubicBezTo>
                  <a:cubicBezTo>
                    <a:pt x="687" y="15929"/>
                    <a:pt x="827" y="15861"/>
                    <a:pt x="927" y="15745"/>
                  </a:cubicBezTo>
                  <a:lnTo>
                    <a:pt x="11932" y="753"/>
                  </a:lnTo>
                  <a:cubicBezTo>
                    <a:pt x="12072" y="528"/>
                    <a:pt x="12044" y="247"/>
                    <a:pt x="11820" y="79"/>
                  </a:cubicBezTo>
                  <a:cubicBezTo>
                    <a:pt x="11746" y="26"/>
                    <a:pt x="11659" y="1"/>
                    <a:pt x="1157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40"/>
            <p:cNvSpPr/>
            <p:nvPr/>
          </p:nvSpPr>
          <p:spPr>
            <a:xfrm>
              <a:off x="2251850" y="1806800"/>
              <a:ext cx="70200" cy="70200"/>
            </a:xfrm>
            <a:custGeom>
              <a:rect b="b" l="l" r="r" t="t"/>
              <a:pathLst>
                <a:path extrusionOk="0" h="2808" w="2808">
                  <a:moveTo>
                    <a:pt x="1404" y="0"/>
                  </a:moveTo>
                  <a:cubicBezTo>
                    <a:pt x="646" y="0"/>
                    <a:pt x="0" y="618"/>
                    <a:pt x="0" y="1404"/>
                  </a:cubicBezTo>
                  <a:cubicBezTo>
                    <a:pt x="0" y="2162"/>
                    <a:pt x="646" y="2808"/>
                    <a:pt x="1404" y="2808"/>
                  </a:cubicBezTo>
                  <a:cubicBezTo>
                    <a:pt x="2190" y="2808"/>
                    <a:pt x="2808" y="2162"/>
                    <a:pt x="2808" y="1404"/>
                  </a:cubicBezTo>
                  <a:cubicBezTo>
                    <a:pt x="2808" y="618"/>
                    <a:pt x="2190" y="0"/>
                    <a:pt x="140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40"/>
            <p:cNvSpPr/>
            <p:nvPr/>
          </p:nvSpPr>
          <p:spPr>
            <a:xfrm>
              <a:off x="2246225" y="1800475"/>
              <a:ext cx="82150" cy="82150"/>
            </a:xfrm>
            <a:custGeom>
              <a:rect b="b" l="l" r="r" t="t"/>
              <a:pathLst>
                <a:path extrusionOk="0" h="3286" w="3286">
                  <a:moveTo>
                    <a:pt x="1629" y="478"/>
                  </a:moveTo>
                  <a:cubicBezTo>
                    <a:pt x="2275" y="478"/>
                    <a:pt x="2808" y="1011"/>
                    <a:pt x="2808" y="1657"/>
                  </a:cubicBezTo>
                  <a:cubicBezTo>
                    <a:pt x="2808" y="2303"/>
                    <a:pt x="2275" y="2808"/>
                    <a:pt x="1629" y="2808"/>
                  </a:cubicBezTo>
                  <a:cubicBezTo>
                    <a:pt x="983" y="2808"/>
                    <a:pt x="478" y="2303"/>
                    <a:pt x="478" y="1657"/>
                  </a:cubicBezTo>
                  <a:cubicBezTo>
                    <a:pt x="478" y="1011"/>
                    <a:pt x="983" y="478"/>
                    <a:pt x="1629" y="478"/>
                  </a:cubicBezTo>
                  <a:close/>
                  <a:moveTo>
                    <a:pt x="1629" y="0"/>
                  </a:moveTo>
                  <a:cubicBezTo>
                    <a:pt x="730" y="0"/>
                    <a:pt x="0" y="730"/>
                    <a:pt x="0" y="1657"/>
                  </a:cubicBezTo>
                  <a:cubicBezTo>
                    <a:pt x="0" y="2555"/>
                    <a:pt x="730" y="3285"/>
                    <a:pt x="1629" y="3285"/>
                  </a:cubicBezTo>
                  <a:cubicBezTo>
                    <a:pt x="2527" y="3285"/>
                    <a:pt x="3285" y="2555"/>
                    <a:pt x="3285" y="1657"/>
                  </a:cubicBezTo>
                  <a:cubicBezTo>
                    <a:pt x="3285" y="730"/>
                    <a:pt x="2527" y="0"/>
                    <a:pt x="162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40"/>
            <p:cNvSpPr/>
            <p:nvPr/>
          </p:nvSpPr>
          <p:spPr>
            <a:xfrm>
              <a:off x="2527675" y="1721150"/>
              <a:ext cx="70200" cy="70225"/>
            </a:xfrm>
            <a:custGeom>
              <a:rect b="b" l="l" r="r" t="t"/>
              <a:pathLst>
                <a:path extrusionOk="0" h="2809" w="2808">
                  <a:moveTo>
                    <a:pt x="1404" y="1"/>
                  </a:moveTo>
                  <a:cubicBezTo>
                    <a:pt x="618" y="1"/>
                    <a:pt x="0" y="647"/>
                    <a:pt x="0" y="1405"/>
                  </a:cubicBezTo>
                  <a:cubicBezTo>
                    <a:pt x="0" y="2191"/>
                    <a:pt x="618" y="2808"/>
                    <a:pt x="1404" y="2808"/>
                  </a:cubicBezTo>
                  <a:cubicBezTo>
                    <a:pt x="2162" y="2808"/>
                    <a:pt x="2808" y="2191"/>
                    <a:pt x="2808" y="1405"/>
                  </a:cubicBezTo>
                  <a:cubicBezTo>
                    <a:pt x="2808" y="647"/>
                    <a:pt x="2162" y="1"/>
                    <a:pt x="140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40"/>
            <p:cNvSpPr/>
            <p:nvPr/>
          </p:nvSpPr>
          <p:spPr>
            <a:xfrm>
              <a:off x="2521350" y="1715550"/>
              <a:ext cx="82150" cy="82150"/>
            </a:xfrm>
            <a:custGeom>
              <a:rect b="b" l="l" r="r" t="t"/>
              <a:pathLst>
                <a:path extrusionOk="0" h="3286" w="3286">
                  <a:moveTo>
                    <a:pt x="1657" y="478"/>
                  </a:moveTo>
                  <a:cubicBezTo>
                    <a:pt x="2303" y="478"/>
                    <a:pt x="2808" y="983"/>
                    <a:pt x="2808" y="1629"/>
                  </a:cubicBezTo>
                  <a:cubicBezTo>
                    <a:pt x="2808" y="2274"/>
                    <a:pt x="2303" y="2808"/>
                    <a:pt x="1657" y="2808"/>
                  </a:cubicBezTo>
                  <a:cubicBezTo>
                    <a:pt x="1011" y="2808"/>
                    <a:pt x="478" y="2274"/>
                    <a:pt x="478" y="1629"/>
                  </a:cubicBezTo>
                  <a:cubicBezTo>
                    <a:pt x="478" y="983"/>
                    <a:pt x="1011" y="478"/>
                    <a:pt x="1657" y="478"/>
                  </a:cubicBezTo>
                  <a:close/>
                  <a:moveTo>
                    <a:pt x="1657" y="0"/>
                  </a:moveTo>
                  <a:cubicBezTo>
                    <a:pt x="731" y="0"/>
                    <a:pt x="1" y="730"/>
                    <a:pt x="1" y="1629"/>
                  </a:cubicBezTo>
                  <a:cubicBezTo>
                    <a:pt x="1" y="2555"/>
                    <a:pt x="731" y="3285"/>
                    <a:pt x="1657" y="3285"/>
                  </a:cubicBezTo>
                  <a:cubicBezTo>
                    <a:pt x="2556" y="3285"/>
                    <a:pt x="3286" y="2555"/>
                    <a:pt x="3286" y="1629"/>
                  </a:cubicBezTo>
                  <a:cubicBezTo>
                    <a:pt x="3286" y="730"/>
                    <a:pt x="2556" y="0"/>
                    <a:pt x="165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40"/>
            <p:cNvSpPr/>
            <p:nvPr/>
          </p:nvSpPr>
          <p:spPr>
            <a:xfrm>
              <a:off x="2802800" y="1533775"/>
              <a:ext cx="70225" cy="70200"/>
            </a:xfrm>
            <a:custGeom>
              <a:rect b="b" l="l" r="r" t="t"/>
              <a:pathLst>
                <a:path extrusionOk="0" h="2808" w="2809">
                  <a:moveTo>
                    <a:pt x="1404" y="0"/>
                  </a:moveTo>
                  <a:cubicBezTo>
                    <a:pt x="618" y="0"/>
                    <a:pt x="1" y="646"/>
                    <a:pt x="1" y="1404"/>
                  </a:cubicBezTo>
                  <a:cubicBezTo>
                    <a:pt x="1" y="2190"/>
                    <a:pt x="618" y="2807"/>
                    <a:pt x="1404" y="2807"/>
                  </a:cubicBezTo>
                  <a:cubicBezTo>
                    <a:pt x="2191" y="2807"/>
                    <a:pt x="2808" y="2190"/>
                    <a:pt x="2808" y="1404"/>
                  </a:cubicBezTo>
                  <a:cubicBezTo>
                    <a:pt x="2808" y="646"/>
                    <a:pt x="2191" y="0"/>
                    <a:pt x="140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40"/>
            <p:cNvSpPr/>
            <p:nvPr/>
          </p:nvSpPr>
          <p:spPr>
            <a:xfrm>
              <a:off x="2797200" y="1528150"/>
              <a:ext cx="81425" cy="82150"/>
            </a:xfrm>
            <a:custGeom>
              <a:rect b="b" l="l" r="r" t="t"/>
              <a:pathLst>
                <a:path extrusionOk="0" h="3286" w="3257">
                  <a:moveTo>
                    <a:pt x="1628" y="478"/>
                  </a:moveTo>
                  <a:cubicBezTo>
                    <a:pt x="2274" y="478"/>
                    <a:pt x="2808" y="983"/>
                    <a:pt x="2808" y="1629"/>
                  </a:cubicBezTo>
                  <a:cubicBezTo>
                    <a:pt x="2808" y="2274"/>
                    <a:pt x="2274" y="2808"/>
                    <a:pt x="1628" y="2808"/>
                  </a:cubicBezTo>
                  <a:cubicBezTo>
                    <a:pt x="983" y="2808"/>
                    <a:pt x="449" y="2274"/>
                    <a:pt x="449" y="1629"/>
                  </a:cubicBezTo>
                  <a:cubicBezTo>
                    <a:pt x="449" y="983"/>
                    <a:pt x="983" y="478"/>
                    <a:pt x="1628" y="478"/>
                  </a:cubicBezTo>
                  <a:close/>
                  <a:moveTo>
                    <a:pt x="1628" y="0"/>
                  </a:moveTo>
                  <a:cubicBezTo>
                    <a:pt x="730" y="0"/>
                    <a:pt x="0" y="730"/>
                    <a:pt x="0" y="1629"/>
                  </a:cubicBezTo>
                  <a:cubicBezTo>
                    <a:pt x="0" y="2555"/>
                    <a:pt x="730" y="3285"/>
                    <a:pt x="1628" y="3285"/>
                  </a:cubicBezTo>
                  <a:cubicBezTo>
                    <a:pt x="2527" y="3285"/>
                    <a:pt x="3257" y="2555"/>
                    <a:pt x="3257" y="1629"/>
                  </a:cubicBezTo>
                  <a:cubicBezTo>
                    <a:pt x="3257" y="730"/>
                    <a:pt x="2527" y="0"/>
                    <a:pt x="162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40"/>
            <p:cNvSpPr/>
            <p:nvPr/>
          </p:nvSpPr>
          <p:spPr>
            <a:xfrm>
              <a:off x="3077950" y="1278275"/>
              <a:ext cx="70200" cy="70225"/>
            </a:xfrm>
            <a:custGeom>
              <a:rect b="b" l="l" r="r" t="t"/>
              <a:pathLst>
                <a:path extrusionOk="0" h="2809" w="2808">
                  <a:moveTo>
                    <a:pt x="1404" y="1"/>
                  </a:moveTo>
                  <a:cubicBezTo>
                    <a:pt x="646" y="1"/>
                    <a:pt x="0" y="647"/>
                    <a:pt x="0" y="1405"/>
                  </a:cubicBezTo>
                  <a:cubicBezTo>
                    <a:pt x="0" y="2191"/>
                    <a:pt x="646" y="2808"/>
                    <a:pt x="1404" y="2808"/>
                  </a:cubicBezTo>
                  <a:cubicBezTo>
                    <a:pt x="2190" y="2808"/>
                    <a:pt x="2808" y="2191"/>
                    <a:pt x="2808" y="1405"/>
                  </a:cubicBezTo>
                  <a:cubicBezTo>
                    <a:pt x="2808" y="647"/>
                    <a:pt x="2190" y="1"/>
                    <a:pt x="140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40"/>
            <p:cNvSpPr/>
            <p:nvPr/>
          </p:nvSpPr>
          <p:spPr>
            <a:xfrm>
              <a:off x="3072325" y="1272675"/>
              <a:ext cx="82150" cy="82125"/>
            </a:xfrm>
            <a:custGeom>
              <a:rect b="b" l="l" r="r" t="t"/>
              <a:pathLst>
                <a:path extrusionOk="0" h="3285" w="3286">
                  <a:moveTo>
                    <a:pt x="1629" y="477"/>
                  </a:moveTo>
                  <a:cubicBezTo>
                    <a:pt x="2275" y="477"/>
                    <a:pt x="2808" y="983"/>
                    <a:pt x="2808" y="1629"/>
                  </a:cubicBezTo>
                  <a:cubicBezTo>
                    <a:pt x="2808" y="2274"/>
                    <a:pt x="2275" y="2808"/>
                    <a:pt x="1629" y="2808"/>
                  </a:cubicBezTo>
                  <a:cubicBezTo>
                    <a:pt x="983" y="2808"/>
                    <a:pt x="478" y="2274"/>
                    <a:pt x="478" y="1629"/>
                  </a:cubicBezTo>
                  <a:cubicBezTo>
                    <a:pt x="478" y="983"/>
                    <a:pt x="983" y="477"/>
                    <a:pt x="1629" y="477"/>
                  </a:cubicBezTo>
                  <a:close/>
                  <a:moveTo>
                    <a:pt x="1629" y="0"/>
                  </a:moveTo>
                  <a:cubicBezTo>
                    <a:pt x="730" y="0"/>
                    <a:pt x="0" y="730"/>
                    <a:pt x="0" y="1629"/>
                  </a:cubicBezTo>
                  <a:cubicBezTo>
                    <a:pt x="0" y="2555"/>
                    <a:pt x="730" y="3285"/>
                    <a:pt x="1629" y="3285"/>
                  </a:cubicBezTo>
                  <a:cubicBezTo>
                    <a:pt x="2527" y="3285"/>
                    <a:pt x="3285" y="2555"/>
                    <a:pt x="3285" y="1629"/>
                  </a:cubicBezTo>
                  <a:cubicBezTo>
                    <a:pt x="3285" y="730"/>
                    <a:pt x="2527" y="0"/>
                    <a:pt x="162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40"/>
            <p:cNvSpPr/>
            <p:nvPr/>
          </p:nvSpPr>
          <p:spPr>
            <a:xfrm>
              <a:off x="3353775" y="1253025"/>
              <a:ext cx="70200" cy="70200"/>
            </a:xfrm>
            <a:custGeom>
              <a:rect b="b" l="l" r="r" t="t"/>
              <a:pathLst>
                <a:path extrusionOk="0" h="2808" w="2808">
                  <a:moveTo>
                    <a:pt x="1404" y="0"/>
                  </a:moveTo>
                  <a:cubicBezTo>
                    <a:pt x="618" y="0"/>
                    <a:pt x="0" y="618"/>
                    <a:pt x="0" y="1404"/>
                  </a:cubicBezTo>
                  <a:cubicBezTo>
                    <a:pt x="0" y="2190"/>
                    <a:pt x="618" y="2808"/>
                    <a:pt x="1404" y="2808"/>
                  </a:cubicBezTo>
                  <a:cubicBezTo>
                    <a:pt x="2162" y="2808"/>
                    <a:pt x="2808" y="2190"/>
                    <a:pt x="2808" y="1404"/>
                  </a:cubicBezTo>
                  <a:cubicBezTo>
                    <a:pt x="2808" y="618"/>
                    <a:pt x="2162" y="0"/>
                    <a:pt x="140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40"/>
            <p:cNvSpPr/>
            <p:nvPr/>
          </p:nvSpPr>
          <p:spPr>
            <a:xfrm>
              <a:off x="3347450" y="1247400"/>
              <a:ext cx="82150" cy="81450"/>
            </a:xfrm>
            <a:custGeom>
              <a:rect b="b" l="l" r="r" t="t"/>
              <a:pathLst>
                <a:path extrusionOk="0" h="3258" w="3286">
                  <a:moveTo>
                    <a:pt x="1657" y="450"/>
                  </a:moveTo>
                  <a:cubicBezTo>
                    <a:pt x="2303" y="450"/>
                    <a:pt x="2808" y="983"/>
                    <a:pt x="2808" y="1629"/>
                  </a:cubicBezTo>
                  <a:cubicBezTo>
                    <a:pt x="2808" y="2275"/>
                    <a:pt x="2303" y="2808"/>
                    <a:pt x="1657" y="2808"/>
                  </a:cubicBezTo>
                  <a:cubicBezTo>
                    <a:pt x="1011" y="2808"/>
                    <a:pt x="478" y="2275"/>
                    <a:pt x="478" y="1629"/>
                  </a:cubicBezTo>
                  <a:cubicBezTo>
                    <a:pt x="478" y="983"/>
                    <a:pt x="1011" y="450"/>
                    <a:pt x="1657" y="450"/>
                  </a:cubicBezTo>
                  <a:close/>
                  <a:moveTo>
                    <a:pt x="1657" y="1"/>
                  </a:moveTo>
                  <a:cubicBezTo>
                    <a:pt x="731" y="1"/>
                    <a:pt x="1" y="730"/>
                    <a:pt x="1" y="1629"/>
                  </a:cubicBezTo>
                  <a:cubicBezTo>
                    <a:pt x="1" y="2527"/>
                    <a:pt x="731" y="3257"/>
                    <a:pt x="1657" y="3257"/>
                  </a:cubicBezTo>
                  <a:cubicBezTo>
                    <a:pt x="2556" y="3257"/>
                    <a:pt x="3285" y="2527"/>
                    <a:pt x="3285" y="1629"/>
                  </a:cubicBezTo>
                  <a:cubicBezTo>
                    <a:pt x="3285" y="730"/>
                    <a:pt x="2556" y="1"/>
                    <a:pt x="16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40"/>
            <p:cNvSpPr/>
            <p:nvPr/>
          </p:nvSpPr>
          <p:spPr>
            <a:xfrm>
              <a:off x="3628900" y="1440425"/>
              <a:ext cx="70225" cy="70200"/>
            </a:xfrm>
            <a:custGeom>
              <a:rect b="b" l="l" r="r" t="t"/>
              <a:pathLst>
                <a:path extrusionOk="0" h="2808" w="2809">
                  <a:moveTo>
                    <a:pt x="1404" y="0"/>
                  </a:moveTo>
                  <a:cubicBezTo>
                    <a:pt x="618" y="0"/>
                    <a:pt x="1" y="618"/>
                    <a:pt x="1" y="1404"/>
                  </a:cubicBezTo>
                  <a:cubicBezTo>
                    <a:pt x="1" y="2190"/>
                    <a:pt x="618" y="2808"/>
                    <a:pt x="1404" y="2808"/>
                  </a:cubicBezTo>
                  <a:cubicBezTo>
                    <a:pt x="2191" y="2808"/>
                    <a:pt x="2808" y="2190"/>
                    <a:pt x="2808" y="1404"/>
                  </a:cubicBezTo>
                  <a:cubicBezTo>
                    <a:pt x="2808" y="618"/>
                    <a:pt x="2191" y="0"/>
                    <a:pt x="140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40"/>
            <p:cNvSpPr/>
            <p:nvPr/>
          </p:nvSpPr>
          <p:spPr>
            <a:xfrm>
              <a:off x="3623300" y="1434800"/>
              <a:ext cx="81425" cy="81450"/>
            </a:xfrm>
            <a:custGeom>
              <a:rect b="b" l="l" r="r" t="t"/>
              <a:pathLst>
                <a:path extrusionOk="0" h="3258" w="3257">
                  <a:moveTo>
                    <a:pt x="1628" y="450"/>
                  </a:moveTo>
                  <a:cubicBezTo>
                    <a:pt x="2274" y="450"/>
                    <a:pt x="2808" y="983"/>
                    <a:pt x="2808" y="1629"/>
                  </a:cubicBezTo>
                  <a:cubicBezTo>
                    <a:pt x="2808" y="2275"/>
                    <a:pt x="2274" y="2808"/>
                    <a:pt x="1628" y="2808"/>
                  </a:cubicBezTo>
                  <a:cubicBezTo>
                    <a:pt x="983" y="2808"/>
                    <a:pt x="449" y="2275"/>
                    <a:pt x="449" y="1629"/>
                  </a:cubicBezTo>
                  <a:cubicBezTo>
                    <a:pt x="449" y="983"/>
                    <a:pt x="983" y="450"/>
                    <a:pt x="1628" y="450"/>
                  </a:cubicBezTo>
                  <a:close/>
                  <a:moveTo>
                    <a:pt x="1628" y="0"/>
                  </a:moveTo>
                  <a:cubicBezTo>
                    <a:pt x="730" y="0"/>
                    <a:pt x="0" y="730"/>
                    <a:pt x="0" y="1629"/>
                  </a:cubicBezTo>
                  <a:cubicBezTo>
                    <a:pt x="0" y="2527"/>
                    <a:pt x="730" y="3257"/>
                    <a:pt x="1628" y="3257"/>
                  </a:cubicBezTo>
                  <a:cubicBezTo>
                    <a:pt x="2527" y="3257"/>
                    <a:pt x="3257" y="2527"/>
                    <a:pt x="3257" y="1629"/>
                  </a:cubicBezTo>
                  <a:cubicBezTo>
                    <a:pt x="3257" y="730"/>
                    <a:pt x="2527" y="0"/>
                    <a:pt x="162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40"/>
            <p:cNvSpPr/>
            <p:nvPr/>
          </p:nvSpPr>
          <p:spPr>
            <a:xfrm>
              <a:off x="3904050" y="1619400"/>
              <a:ext cx="70200" cy="70200"/>
            </a:xfrm>
            <a:custGeom>
              <a:rect b="b" l="l" r="r" t="t"/>
              <a:pathLst>
                <a:path extrusionOk="0" h="2808" w="2808">
                  <a:moveTo>
                    <a:pt x="1404" y="0"/>
                  </a:moveTo>
                  <a:cubicBezTo>
                    <a:pt x="646" y="0"/>
                    <a:pt x="0" y="618"/>
                    <a:pt x="0" y="1404"/>
                  </a:cubicBezTo>
                  <a:cubicBezTo>
                    <a:pt x="0" y="2162"/>
                    <a:pt x="646" y="2808"/>
                    <a:pt x="1404" y="2808"/>
                  </a:cubicBezTo>
                  <a:cubicBezTo>
                    <a:pt x="2190" y="2808"/>
                    <a:pt x="2807" y="2162"/>
                    <a:pt x="2807" y="1404"/>
                  </a:cubicBezTo>
                  <a:cubicBezTo>
                    <a:pt x="2807" y="618"/>
                    <a:pt x="2190" y="0"/>
                    <a:pt x="140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40"/>
            <p:cNvSpPr/>
            <p:nvPr/>
          </p:nvSpPr>
          <p:spPr>
            <a:xfrm>
              <a:off x="3898425" y="1613075"/>
              <a:ext cx="82150" cy="82150"/>
            </a:xfrm>
            <a:custGeom>
              <a:rect b="b" l="l" r="r" t="t"/>
              <a:pathLst>
                <a:path extrusionOk="0" h="3286" w="3286">
                  <a:moveTo>
                    <a:pt x="1629" y="478"/>
                  </a:moveTo>
                  <a:cubicBezTo>
                    <a:pt x="2274" y="478"/>
                    <a:pt x="2808" y="1011"/>
                    <a:pt x="2808" y="1657"/>
                  </a:cubicBezTo>
                  <a:cubicBezTo>
                    <a:pt x="2808" y="2303"/>
                    <a:pt x="2274" y="2808"/>
                    <a:pt x="1629" y="2808"/>
                  </a:cubicBezTo>
                  <a:cubicBezTo>
                    <a:pt x="983" y="2808"/>
                    <a:pt x="478" y="2303"/>
                    <a:pt x="478" y="1657"/>
                  </a:cubicBezTo>
                  <a:cubicBezTo>
                    <a:pt x="478" y="1011"/>
                    <a:pt x="983" y="478"/>
                    <a:pt x="1629" y="478"/>
                  </a:cubicBezTo>
                  <a:close/>
                  <a:moveTo>
                    <a:pt x="1629" y="0"/>
                  </a:moveTo>
                  <a:cubicBezTo>
                    <a:pt x="730" y="0"/>
                    <a:pt x="0" y="730"/>
                    <a:pt x="0" y="1657"/>
                  </a:cubicBezTo>
                  <a:cubicBezTo>
                    <a:pt x="0" y="2555"/>
                    <a:pt x="730" y="3285"/>
                    <a:pt x="1629" y="3285"/>
                  </a:cubicBezTo>
                  <a:cubicBezTo>
                    <a:pt x="2527" y="3285"/>
                    <a:pt x="3285" y="2555"/>
                    <a:pt x="3285" y="1657"/>
                  </a:cubicBezTo>
                  <a:cubicBezTo>
                    <a:pt x="3285" y="730"/>
                    <a:pt x="2527" y="0"/>
                    <a:pt x="162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40"/>
            <p:cNvSpPr/>
            <p:nvPr/>
          </p:nvSpPr>
          <p:spPr>
            <a:xfrm>
              <a:off x="4179875" y="1244600"/>
              <a:ext cx="70200" cy="70200"/>
            </a:xfrm>
            <a:custGeom>
              <a:rect b="b" l="l" r="r" t="t"/>
              <a:pathLst>
                <a:path extrusionOk="0" h="2808" w="2808">
                  <a:moveTo>
                    <a:pt x="1404" y="0"/>
                  </a:moveTo>
                  <a:cubicBezTo>
                    <a:pt x="618" y="0"/>
                    <a:pt x="0" y="618"/>
                    <a:pt x="0" y="1404"/>
                  </a:cubicBezTo>
                  <a:cubicBezTo>
                    <a:pt x="0" y="2162"/>
                    <a:pt x="618" y="2808"/>
                    <a:pt x="1404" y="2808"/>
                  </a:cubicBezTo>
                  <a:cubicBezTo>
                    <a:pt x="2162" y="2808"/>
                    <a:pt x="2808" y="2162"/>
                    <a:pt x="2808" y="1404"/>
                  </a:cubicBezTo>
                  <a:cubicBezTo>
                    <a:pt x="2808" y="618"/>
                    <a:pt x="2162" y="0"/>
                    <a:pt x="140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40"/>
            <p:cNvSpPr/>
            <p:nvPr/>
          </p:nvSpPr>
          <p:spPr>
            <a:xfrm>
              <a:off x="4173550" y="1238975"/>
              <a:ext cx="82150" cy="81450"/>
            </a:xfrm>
            <a:custGeom>
              <a:rect b="b" l="l" r="r" t="t"/>
              <a:pathLst>
                <a:path extrusionOk="0" h="3258" w="3286">
                  <a:moveTo>
                    <a:pt x="1657" y="450"/>
                  </a:moveTo>
                  <a:cubicBezTo>
                    <a:pt x="2303" y="450"/>
                    <a:pt x="2808" y="983"/>
                    <a:pt x="2808" y="1629"/>
                  </a:cubicBezTo>
                  <a:cubicBezTo>
                    <a:pt x="2808" y="2275"/>
                    <a:pt x="2303" y="2780"/>
                    <a:pt x="1657" y="2808"/>
                  </a:cubicBezTo>
                  <a:cubicBezTo>
                    <a:pt x="1011" y="2780"/>
                    <a:pt x="478" y="2275"/>
                    <a:pt x="478" y="1629"/>
                  </a:cubicBezTo>
                  <a:cubicBezTo>
                    <a:pt x="478" y="983"/>
                    <a:pt x="1011" y="450"/>
                    <a:pt x="1657" y="450"/>
                  </a:cubicBezTo>
                  <a:close/>
                  <a:moveTo>
                    <a:pt x="1657" y="1"/>
                  </a:moveTo>
                  <a:cubicBezTo>
                    <a:pt x="731" y="1"/>
                    <a:pt x="1" y="731"/>
                    <a:pt x="1" y="1629"/>
                  </a:cubicBezTo>
                  <a:cubicBezTo>
                    <a:pt x="1" y="2527"/>
                    <a:pt x="731" y="3257"/>
                    <a:pt x="1657" y="3257"/>
                  </a:cubicBezTo>
                  <a:cubicBezTo>
                    <a:pt x="2556" y="3257"/>
                    <a:pt x="3285" y="2527"/>
                    <a:pt x="3285" y="1629"/>
                  </a:cubicBezTo>
                  <a:cubicBezTo>
                    <a:pt x="3285" y="731"/>
                    <a:pt x="2556" y="1"/>
                    <a:pt x="16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40"/>
            <p:cNvSpPr/>
            <p:nvPr/>
          </p:nvSpPr>
          <p:spPr>
            <a:xfrm>
              <a:off x="2899675" y="2124725"/>
              <a:ext cx="271625" cy="294825"/>
            </a:xfrm>
            <a:custGeom>
              <a:rect b="b" l="l" r="r" t="t"/>
              <a:pathLst>
                <a:path extrusionOk="0" h="11793" w="10865">
                  <a:moveTo>
                    <a:pt x="10865" y="1"/>
                  </a:moveTo>
                  <a:cubicBezTo>
                    <a:pt x="10275" y="1"/>
                    <a:pt x="9686" y="57"/>
                    <a:pt x="9124" y="141"/>
                  </a:cubicBezTo>
                  <a:cubicBezTo>
                    <a:pt x="3650" y="1096"/>
                    <a:pt x="0" y="6318"/>
                    <a:pt x="955" y="11792"/>
                  </a:cubicBezTo>
                  <a:lnTo>
                    <a:pt x="10865" y="10052"/>
                  </a:lnTo>
                  <a:lnTo>
                    <a:pt x="108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40"/>
            <p:cNvSpPr/>
            <p:nvPr/>
          </p:nvSpPr>
          <p:spPr>
            <a:xfrm>
              <a:off x="2913700" y="2118425"/>
              <a:ext cx="263225" cy="306875"/>
            </a:xfrm>
            <a:custGeom>
              <a:rect b="b" l="l" r="r" t="t"/>
              <a:pathLst>
                <a:path extrusionOk="0" h="12275" w="10529">
                  <a:moveTo>
                    <a:pt x="10051" y="481"/>
                  </a:moveTo>
                  <a:lnTo>
                    <a:pt x="10051" y="10114"/>
                  </a:lnTo>
                  <a:lnTo>
                    <a:pt x="10051" y="10114"/>
                  </a:lnTo>
                  <a:lnTo>
                    <a:pt x="586" y="11781"/>
                  </a:lnTo>
                  <a:lnTo>
                    <a:pt x="586" y="11781"/>
                  </a:lnTo>
                  <a:cubicBezTo>
                    <a:pt x="520" y="11276"/>
                    <a:pt x="478" y="10786"/>
                    <a:pt x="478" y="10276"/>
                  </a:cubicBezTo>
                  <a:cubicBezTo>
                    <a:pt x="478" y="5615"/>
                    <a:pt x="3819" y="1460"/>
                    <a:pt x="8591" y="618"/>
                  </a:cubicBezTo>
                  <a:cubicBezTo>
                    <a:pt x="9069" y="546"/>
                    <a:pt x="9567" y="495"/>
                    <a:pt x="10051" y="481"/>
                  </a:cubicBezTo>
                  <a:close/>
                  <a:moveTo>
                    <a:pt x="10304" y="0"/>
                  </a:moveTo>
                  <a:cubicBezTo>
                    <a:pt x="9714" y="0"/>
                    <a:pt x="9097" y="56"/>
                    <a:pt x="8507" y="169"/>
                  </a:cubicBezTo>
                  <a:cubicBezTo>
                    <a:pt x="3510" y="1039"/>
                    <a:pt x="1" y="5391"/>
                    <a:pt x="1" y="10276"/>
                  </a:cubicBezTo>
                  <a:cubicBezTo>
                    <a:pt x="1" y="10893"/>
                    <a:pt x="57" y="11483"/>
                    <a:pt x="169" y="12072"/>
                  </a:cubicBezTo>
                  <a:cubicBezTo>
                    <a:pt x="193" y="12195"/>
                    <a:pt x="282" y="12274"/>
                    <a:pt x="397" y="12274"/>
                  </a:cubicBezTo>
                  <a:cubicBezTo>
                    <a:pt x="414" y="12274"/>
                    <a:pt x="432" y="12273"/>
                    <a:pt x="450" y="12269"/>
                  </a:cubicBezTo>
                  <a:lnTo>
                    <a:pt x="10332" y="10528"/>
                  </a:lnTo>
                  <a:cubicBezTo>
                    <a:pt x="10444" y="10500"/>
                    <a:pt x="10529" y="10416"/>
                    <a:pt x="10529" y="10304"/>
                  </a:cubicBezTo>
                  <a:lnTo>
                    <a:pt x="10529" y="253"/>
                  </a:lnTo>
                  <a:cubicBezTo>
                    <a:pt x="10529" y="169"/>
                    <a:pt x="10501" y="113"/>
                    <a:pt x="10472" y="85"/>
                  </a:cubicBezTo>
                  <a:cubicBezTo>
                    <a:pt x="10416" y="28"/>
                    <a:pt x="10360" y="0"/>
                    <a:pt x="1030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40"/>
            <p:cNvSpPr/>
            <p:nvPr/>
          </p:nvSpPr>
          <p:spPr>
            <a:xfrm>
              <a:off x="2923525" y="2376000"/>
              <a:ext cx="247775" cy="197950"/>
            </a:xfrm>
            <a:custGeom>
              <a:rect b="b" l="l" r="r" t="t"/>
              <a:pathLst>
                <a:path extrusionOk="0" h="7918" w="9911">
                  <a:moveTo>
                    <a:pt x="9911" y="1"/>
                  </a:moveTo>
                  <a:lnTo>
                    <a:pt x="1" y="1741"/>
                  </a:lnTo>
                  <a:cubicBezTo>
                    <a:pt x="450" y="4324"/>
                    <a:pt x="1657" y="6318"/>
                    <a:pt x="3706" y="7918"/>
                  </a:cubicBezTo>
                  <a:lnTo>
                    <a:pt x="991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40"/>
            <p:cNvSpPr/>
            <p:nvPr/>
          </p:nvSpPr>
          <p:spPr>
            <a:xfrm>
              <a:off x="2916500" y="2367575"/>
              <a:ext cx="268850" cy="214800"/>
            </a:xfrm>
            <a:custGeom>
              <a:rect b="b" l="l" r="r" t="t"/>
              <a:pathLst>
                <a:path extrusionOk="0" h="8592" w="10754">
                  <a:moveTo>
                    <a:pt x="9630" y="666"/>
                  </a:moveTo>
                  <a:lnTo>
                    <a:pt x="3964" y="7929"/>
                  </a:lnTo>
                  <a:lnTo>
                    <a:pt x="3964" y="7929"/>
                  </a:lnTo>
                  <a:cubicBezTo>
                    <a:pt x="2101" y="6427"/>
                    <a:pt x="1009" y="4618"/>
                    <a:pt x="547" y="2266"/>
                  </a:cubicBezTo>
                  <a:lnTo>
                    <a:pt x="547" y="2266"/>
                  </a:lnTo>
                  <a:lnTo>
                    <a:pt x="9630" y="666"/>
                  </a:lnTo>
                  <a:close/>
                  <a:moveTo>
                    <a:pt x="10753" y="1"/>
                  </a:moveTo>
                  <a:lnTo>
                    <a:pt x="10136" y="113"/>
                  </a:lnTo>
                  <a:lnTo>
                    <a:pt x="1" y="1882"/>
                  </a:lnTo>
                  <a:lnTo>
                    <a:pt x="57" y="2106"/>
                  </a:lnTo>
                  <a:cubicBezTo>
                    <a:pt x="506" y="4745"/>
                    <a:pt x="1741" y="6795"/>
                    <a:pt x="3847" y="8451"/>
                  </a:cubicBezTo>
                  <a:lnTo>
                    <a:pt x="4044" y="8592"/>
                  </a:lnTo>
                  <a:lnTo>
                    <a:pt x="1075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40"/>
            <p:cNvSpPr/>
            <p:nvPr/>
          </p:nvSpPr>
          <p:spPr>
            <a:xfrm>
              <a:off x="3016175" y="2250375"/>
              <a:ext cx="442200" cy="377675"/>
            </a:xfrm>
            <a:custGeom>
              <a:rect b="b" l="l" r="r" t="t"/>
              <a:pathLst>
                <a:path extrusionOk="0" h="15107" w="17688">
                  <a:moveTo>
                    <a:pt x="14908" y="0"/>
                  </a:moveTo>
                  <a:lnTo>
                    <a:pt x="6205" y="5026"/>
                  </a:lnTo>
                  <a:lnTo>
                    <a:pt x="0" y="12943"/>
                  </a:lnTo>
                  <a:cubicBezTo>
                    <a:pt x="1846" y="14382"/>
                    <a:pt x="3997" y="15106"/>
                    <a:pt x="6167" y="15106"/>
                  </a:cubicBezTo>
                  <a:cubicBezTo>
                    <a:pt x="7891" y="15106"/>
                    <a:pt x="9627" y="14649"/>
                    <a:pt x="11230" y="13729"/>
                  </a:cubicBezTo>
                  <a:cubicBezTo>
                    <a:pt x="16031" y="10949"/>
                    <a:pt x="17688" y="4801"/>
                    <a:pt x="1490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40"/>
            <p:cNvSpPr/>
            <p:nvPr/>
          </p:nvSpPr>
          <p:spPr>
            <a:xfrm>
              <a:off x="3009850" y="2244450"/>
              <a:ext cx="418350" cy="389175"/>
            </a:xfrm>
            <a:custGeom>
              <a:rect b="b" l="l" r="r" t="t"/>
              <a:pathLst>
                <a:path extrusionOk="0" h="15567" w="16734">
                  <a:moveTo>
                    <a:pt x="15077" y="547"/>
                  </a:moveTo>
                  <a:cubicBezTo>
                    <a:pt x="15898" y="2037"/>
                    <a:pt x="16284" y="3649"/>
                    <a:pt x="16284" y="5235"/>
                  </a:cubicBezTo>
                  <a:cubicBezTo>
                    <a:pt x="16284" y="8632"/>
                    <a:pt x="14515" y="11945"/>
                    <a:pt x="11371" y="13769"/>
                  </a:cubicBezTo>
                  <a:cubicBezTo>
                    <a:pt x="9799" y="14668"/>
                    <a:pt x="8114" y="15117"/>
                    <a:pt x="6430" y="15117"/>
                  </a:cubicBezTo>
                  <a:cubicBezTo>
                    <a:pt x="4374" y="15117"/>
                    <a:pt x="2371" y="14439"/>
                    <a:pt x="595" y="13134"/>
                  </a:cubicBezTo>
                  <a:lnTo>
                    <a:pt x="595" y="13134"/>
                  </a:lnTo>
                  <a:lnTo>
                    <a:pt x="6593" y="5446"/>
                  </a:lnTo>
                  <a:lnTo>
                    <a:pt x="6593" y="5446"/>
                  </a:lnTo>
                  <a:lnTo>
                    <a:pt x="15077" y="547"/>
                  </a:lnTo>
                  <a:close/>
                  <a:moveTo>
                    <a:pt x="15166" y="0"/>
                  </a:moveTo>
                  <a:cubicBezTo>
                    <a:pt x="15127" y="0"/>
                    <a:pt x="15086" y="13"/>
                    <a:pt x="15049" y="41"/>
                  </a:cubicBezTo>
                  <a:lnTo>
                    <a:pt x="6346" y="5066"/>
                  </a:lnTo>
                  <a:lnTo>
                    <a:pt x="6261" y="5122"/>
                  </a:lnTo>
                  <a:lnTo>
                    <a:pt x="85" y="13039"/>
                  </a:lnTo>
                  <a:cubicBezTo>
                    <a:pt x="1" y="13124"/>
                    <a:pt x="29" y="13292"/>
                    <a:pt x="113" y="13376"/>
                  </a:cubicBezTo>
                  <a:cubicBezTo>
                    <a:pt x="1994" y="14836"/>
                    <a:pt x="4212" y="15566"/>
                    <a:pt x="6430" y="15566"/>
                  </a:cubicBezTo>
                  <a:cubicBezTo>
                    <a:pt x="8199" y="15566"/>
                    <a:pt x="9967" y="15117"/>
                    <a:pt x="11596" y="14162"/>
                  </a:cubicBezTo>
                  <a:cubicBezTo>
                    <a:pt x="14908" y="12253"/>
                    <a:pt x="16733" y="8800"/>
                    <a:pt x="16733" y="5235"/>
                  </a:cubicBezTo>
                  <a:cubicBezTo>
                    <a:pt x="16733" y="3494"/>
                    <a:pt x="16284" y="1725"/>
                    <a:pt x="15358" y="125"/>
                  </a:cubicBezTo>
                  <a:cubicBezTo>
                    <a:pt x="15320" y="50"/>
                    <a:pt x="15245" y="0"/>
                    <a:pt x="1516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40"/>
            <p:cNvSpPr/>
            <p:nvPr/>
          </p:nvSpPr>
          <p:spPr>
            <a:xfrm>
              <a:off x="3171275" y="2124725"/>
              <a:ext cx="217625" cy="251300"/>
            </a:xfrm>
            <a:custGeom>
              <a:rect b="b" l="l" r="r" t="t"/>
              <a:pathLst>
                <a:path extrusionOk="0" h="10052" w="8705">
                  <a:moveTo>
                    <a:pt x="1" y="1"/>
                  </a:moveTo>
                  <a:lnTo>
                    <a:pt x="1" y="10052"/>
                  </a:lnTo>
                  <a:lnTo>
                    <a:pt x="8704" y="5026"/>
                  </a:lnTo>
                  <a:cubicBezTo>
                    <a:pt x="6851" y="1798"/>
                    <a:pt x="3707" y="1"/>
                    <a:pt x="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40"/>
            <p:cNvSpPr/>
            <p:nvPr/>
          </p:nvSpPr>
          <p:spPr>
            <a:xfrm>
              <a:off x="3164975" y="2118425"/>
              <a:ext cx="231625" cy="267425"/>
            </a:xfrm>
            <a:custGeom>
              <a:rect b="b" l="l" r="r" t="t"/>
              <a:pathLst>
                <a:path extrusionOk="0" h="10697" w="9265">
                  <a:moveTo>
                    <a:pt x="478" y="480"/>
                  </a:moveTo>
                  <a:cubicBezTo>
                    <a:pt x="3926" y="550"/>
                    <a:pt x="6847" y="2238"/>
                    <a:pt x="8645" y="5197"/>
                  </a:cubicBezTo>
                  <a:lnTo>
                    <a:pt x="8645" y="5197"/>
                  </a:lnTo>
                  <a:lnTo>
                    <a:pt x="478" y="9913"/>
                  </a:lnTo>
                  <a:lnTo>
                    <a:pt x="478" y="480"/>
                  </a:lnTo>
                  <a:close/>
                  <a:moveTo>
                    <a:pt x="0" y="0"/>
                  </a:moveTo>
                  <a:lnTo>
                    <a:pt x="0" y="10697"/>
                  </a:lnTo>
                  <a:lnTo>
                    <a:pt x="365" y="10500"/>
                  </a:lnTo>
                  <a:lnTo>
                    <a:pt x="9265" y="5363"/>
                  </a:lnTo>
                  <a:lnTo>
                    <a:pt x="9153" y="5166"/>
                  </a:lnTo>
                  <a:cubicBezTo>
                    <a:pt x="7272" y="1881"/>
                    <a:pt x="4043" y="0"/>
                    <a:pt x="25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40"/>
            <p:cNvSpPr/>
            <p:nvPr/>
          </p:nvSpPr>
          <p:spPr>
            <a:xfrm>
              <a:off x="3048450" y="2253175"/>
              <a:ext cx="244975" cy="244975"/>
            </a:xfrm>
            <a:custGeom>
              <a:rect b="b" l="l" r="r" t="t"/>
              <a:pathLst>
                <a:path extrusionOk="0" h="9799" w="9799">
                  <a:moveTo>
                    <a:pt x="4914" y="1"/>
                  </a:moveTo>
                  <a:cubicBezTo>
                    <a:pt x="2191" y="1"/>
                    <a:pt x="1" y="2190"/>
                    <a:pt x="1" y="4914"/>
                  </a:cubicBezTo>
                  <a:cubicBezTo>
                    <a:pt x="1" y="7609"/>
                    <a:pt x="2191" y="9799"/>
                    <a:pt x="4914" y="9799"/>
                  </a:cubicBezTo>
                  <a:cubicBezTo>
                    <a:pt x="7609" y="9799"/>
                    <a:pt x="9799" y="7609"/>
                    <a:pt x="9799" y="4914"/>
                  </a:cubicBezTo>
                  <a:cubicBezTo>
                    <a:pt x="9799" y="2190"/>
                    <a:pt x="7609" y="1"/>
                    <a:pt x="491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40"/>
            <p:cNvSpPr/>
            <p:nvPr/>
          </p:nvSpPr>
          <p:spPr>
            <a:xfrm>
              <a:off x="3042850" y="2247575"/>
              <a:ext cx="256900" cy="256900"/>
            </a:xfrm>
            <a:custGeom>
              <a:rect b="b" l="l" r="r" t="t"/>
              <a:pathLst>
                <a:path extrusionOk="0" h="10276" w="10276">
                  <a:moveTo>
                    <a:pt x="5138" y="477"/>
                  </a:moveTo>
                  <a:cubicBezTo>
                    <a:pt x="6429" y="477"/>
                    <a:pt x="7580" y="983"/>
                    <a:pt x="8423" y="1825"/>
                  </a:cubicBezTo>
                  <a:cubicBezTo>
                    <a:pt x="9265" y="2667"/>
                    <a:pt x="9798" y="3846"/>
                    <a:pt x="9798" y="5138"/>
                  </a:cubicBezTo>
                  <a:cubicBezTo>
                    <a:pt x="9798" y="6429"/>
                    <a:pt x="9265" y="7580"/>
                    <a:pt x="8423" y="8422"/>
                  </a:cubicBezTo>
                  <a:cubicBezTo>
                    <a:pt x="7580" y="9265"/>
                    <a:pt x="6429" y="9798"/>
                    <a:pt x="5138" y="9798"/>
                  </a:cubicBezTo>
                  <a:cubicBezTo>
                    <a:pt x="3847" y="9798"/>
                    <a:pt x="2667" y="9265"/>
                    <a:pt x="1825" y="8422"/>
                  </a:cubicBezTo>
                  <a:cubicBezTo>
                    <a:pt x="983" y="7580"/>
                    <a:pt x="478" y="6429"/>
                    <a:pt x="478" y="5138"/>
                  </a:cubicBezTo>
                  <a:cubicBezTo>
                    <a:pt x="478" y="3846"/>
                    <a:pt x="983" y="2667"/>
                    <a:pt x="1825" y="1825"/>
                  </a:cubicBezTo>
                  <a:cubicBezTo>
                    <a:pt x="2667" y="983"/>
                    <a:pt x="3847" y="477"/>
                    <a:pt x="5138" y="477"/>
                  </a:cubicBezTo>
                  <a:close/>
                  <a:moveTo>
                    <a:pt x="5138" y="0"/>
                  </a:moveTo>
                  <a:cubicBezTo>
                    <a:pt x="2302" y="0"/>
                    <a:pt x="0" y="2302"/>
                    <a:pt x="0" y="5138"/>
                  </a:cubicBezTo>
                  <a:cubicBezTo>
                    <a:pt x="0" y="7973"/>
                    <a:pt x="2302" y="10275"/>
                    <a:pt x="5138" y="10275"/>
                  </a:cubicBezTo>
                  <a:cubicBezTo>
                    <a:pt x="7974" y="10275"/>
                    <a:pt x="10276" y="7973"/>
                    <a:pt x="10276" y="5138"/>
                  </a:cubicBezTo>
                  <a:cubicBezTo>
                    <a:pt x="10276" y="2302"/>
                    <a:pt x="7974" y="0"/>
                    <a:pt x="51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40"/>
            <p:cNvSpPr/>
            <p:nvPr/>
          </p:nvSpPr>
          <p:spPr>
            <a:xfrm>
              <a:off x="2176025" y="2376000"/>
              <a:ext cx="295525" cy="251575"/>
            </a:xfrm>
            <a:custGeom>
              <a:rect b="b" l="l" r="r" t="t"/>
              <a:pathLst>
                <a:path extrusionOk="0" h="10063" w="11821">
                  <a:moveTo>
                    <a:pt x="1" y="1"/>
                  </a:moveTo>
                  <a:cubicBezTo>
                    <a:pt x="1" y="590"/>
                    <a:pt x="57" y="1208"/>
                    <a:pt x="169" y="1769"/>
                  </a:cubicBezTo>
                  <a:cubicBezTo>
                    <a:pt x="1022" y="6632"/>
                    <a:pt x="5276" y="10063"/>
                    <a:pt x="10074" y="10063"/>
                  </a:cubicBezTo>
                  <a:cubicBezTo>
                    <a:pt x="10650" y="10063"/>
                    <a:pt x="11234" y="10013"/>
                    <a:pt x="11820" y="9911"/>
                  </a:cubicBezTo>
                  <a:lnTo>
                    <a:pt x="1008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40"/>
            <p:cNvSpPr/>
            <p:nvPr/>
          </p:nvSpPr>
          <p:spPr>
            <a:xfrm>
              <a:off x="2170425" y="2370400"/>
              <a:ext cx="306750" cy="263225"/>
            </a:xfrm>
            <a:custGeom>
              <a:rect b="b" l="l" r="r" t="t"/>
              <a:pathLst>
                <a:path extrusionOk="0" h="10529" w="12270">
                  <a:moveTo>
                    <a:pt x="10086" y="477"/>
                  </a:moveTo>
                  <a:lnTo>
                    <a:pt x="11775" y="9941"/>
                  </a:lnTo>
                  <a:lnTo>
                    <a:pt x="11775" y="9941"/>
                  </a:lnTo>
                  <a:cubicBezTo>
                    <a:pt x="11279" y="10008"/>
                    <a:pt x="10767" y="10051"/>
                    <a:pt x="10276" y="10051"/>
                  </a:cubicBezTo>
                  <a:cubicBezTo>
                    <a:pt x="5615" y="10051"/>
                    <a:pt x="1460" y="6710"/>
                    <a:pt x="618" y="1937"/>
                  </a:cubicBezTo>
                  <a:cubicBezTo>
                    <a:pt x="546" y="1483"/>
                    <a:pt x="495" y="967"/>
                    <a:pt x="481" y="477"/>
                  </a:cubicBezTo>
                  <a:close/>
                  <a:moveTo>
                    <a:pt x="225" y="0"/>
                  </a:moveTo>
                  <a:cubicBezTo>
                    <a:pt x="169" y="0"/>
                    <a:pt x="113" y="28"/>
                    <a:pt x="85" y="56"/>
                  </a:cubicBezTo>
                  <a:cubicBezTo>
                    <a:pt x="28" y="112"/>
                    <a:pt x="0" y="169"/>
                    <a:pt x="0" y="225"/>
                  </a:cubicBezTo>
                  <a:cubicBezTo>
                    <a:pt x="0" y="814"/>
                    <a:pt x="57" y="1432"/>
                    <a:pt x="169" y="2022"/>
                  </a:cubicBezTo>
                  <a:cubicBezTo>
                    <a:pt x="1039" y="7019"/>
                    <a:pt x="5391" y="10528"/>
                    <a:pt x="10276" y="10528"/>
                  </a:cubicBezTo>
                  <a:cubicBezTo>
                    <a:pt x="10865" y="10528"/>
                    <a:pt x="11483" y="10472"/>
                    <a:pt x="12073" y="10360"/>
                  </a:cubicBezTo>
                  <a:cubicBezTo>
                    <a:pt x="12129" y="10360"/>
                    <a:pt x="12185" y="10332"/>
                    <a:pt x="12241" y="10275"/>
                  </a:cubicBezTo>
                  <a:cubicBezTo>
                    <a:pt x="12269" y="10219"/>
                    <a:pt x="12269" y="10163"/>
                    <a:pt x="12269" y="10107"/>
                  </a:cubicBezTo>
                  <a:lnTo>
                    <a:pt x="10528" y="197"/>
                  </a:lnTo>
                  <a:cubicBezTo>
                    <a:pt x="10500" y="84"/>
                    <a:pt x="10416" y="0"/>
                    <a:pt x="1030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40"/>
            <p:cNvSpPr/>
            <p:nvPr/>
          </p:nvSpPr>
          <p:spPr>
            <a:xfrm>
              <a:off x="2428000" y="2376000"/>
              <a:ext cx="197950" cy="247800"/>
            </a:xfrm>
            <a:custGeom>
              <a:rect b="b" l="l" r="r" t="t"/>
              <a:pathLst>
                <a:path extrusionOk="0" h="9912" w="7918">
                  <a:moveTo>
                    <a:pt x="1" y="1"/>
                  </a:moveTo>
                  <a:lnTo>
                    <a:pt x="1741" y="9911"/>
                  </a:lnTo>
                  <a:cubicBezTo>
                    <a:pt x="4324" y="9462"/>
                    <a:pt x="6290" y="8255"/>
                    <a:pt x="7918" y="6205"/>
                  </a:cubicBezTo>
                  <a:lnTo>
                    <a:pt x="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40"/>
            <p:cNvSpPr/>
            <p:nvPr/>
          </p:nvSpPr>
          <p:spPr>
            <a:xfrm>
              <a:off x="2419575" y="2361975"/>
              <a:ext cx="214100" cy="268825"/>
            </a:xfrm>
            <a:custGeom>
              <a:rect b="b" l="l" r="r" t="t"/>
              <a:pathLst>
                <a:path extrusionOk="0" h="10753" w="8564">
                  <a:moveTo>
                    <a:pt x="670" y="1148"/>
                  </a:moveTo>
                  <a:lnTo>
                    <a:pt x="7928" y="6790"/>
                  </a:lnTo>
                  <a:lnTo>
                    <a:pt x="7928" y="6790"/>
                  </a:lnTo>
                  <a:cubicBezTo>
                    <a:pt x="6430" y="8647"/>
                    <a:pt x="4603" y="9738"/>
                    <a:pt x="2261" y="10203"/>
                  </a:cubicBezTo>
                  <a:lnTo>
                    <a:pt x="2261" y="10203"/>
                  </a:lnTo>
                  <a:lnTo>
                    <a:pt x="670" y="1148"/>
                  </a:lnTo>
                  <a:close/>
                  <a:moveTo>
                    <a:pt x="1" y="0"/>
                  </a:moveTo>
                  <a:lnTo>
                    <a:pt x="85" y="618"/>
                  </a:lnTo>
                  <a:lnTo>
                    <a:pt x="1882" y="10753"/>
                  </a:lnTo>
                  <a:lnTo>
                    <a:pt x="2107" y="10697"/>
                  </a:lnTo>
                  <a:cubicBezTo>
                    <a:pt x="4746" y="10248"/>
                    <a:pt x="6795" y="9012"/>
                    <a:pt x="8423" y="6907"/>
                  </a:cubicBezTo>
                  <a:lnTo>
                    <a:pt x="8564" y="6710"/>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40"/>
            <p:cNvSpPr/>
            <p:nvPr/>
          </p:nvSpPr>
          <p:spPr>
            <a:xfrm>
              <a:off x="2302375" y="2124700"/>
              <a:ext cx="395175" cy="406450"/>
            </a:xfrm>
            <a:custGeom>
              <a:rect b="b" l="l" r="r" t="t"/>
              <a:pathLst>
                <a:path extrusionOk="0" h="16258" w="15807">
                  <a:moveTo>
                    <a:pt x="5009" y="1"/>
                  </a:moveTo>
                  <a:cubicBezTo>
                    <a:pt x="3306" y="1"/>
                    <a:pt x="1580" y="435"/>
                    <a:pt x="0" y="1350"/>
                  </a:cubicBezTo>
                  <a:lnTo>
                    <a:pt x="5026" y="10053"/>
                  </a:lnTo>
                  <a:lnTo>
                    <a:pt x="12943" y="16257"/>
                  </a:lnTo>
                  <a:cubicBezTo>
                    <a:pt x="15498" y="12972"/>
                    <a:pt x="15807" y="8649"/>
                    <a:pt x="13729" y="5027"/>
                  </a:cubicBezTo>
                  <a:cubicBezTo>
                    <a:pt x="11864" y="1806"/>
                    <a:pt x="8483" y="1"/>
                    <a:pt x="500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40"/>
            <p:cNvSpPr/>
            <p:nvPr/>
          </p:nvSpPr>
          <p:spPr>
            <a:xfrm>
              <a:off x="2295350" y="2119125"/>
              <a:ext cx="390275" cy="417625"/>
            </a:xfrm>
            <a:custGeom>
              <a:rect b="b" l="l" r="r" t="t"/>
              <a:pathLst>
                <a:path extrusionOk="0" h="16705" w="15611">
                  <a:moveTo>
                    <a:pt x="5279" y="478"/>
                  </a:moveTo>
                  <a:cubicBezTo>
                    <a:pt x="8676" y="478"/>
                    <a:pt x="11989" y="2218"/>
                    <a:pt x="13785" y="5391"/>
                  </a:cubicBezTo>
                  <a:cubicBezTo>
                    <a:pt x="14712" y="6935"/>
                    <a:pt x="15161" y="8647"/>
                    <a:pt x="15161" y="10304"/>
                  </a:cubicBezTo>
                  <a:cubicBezTo>
                    <a:pt x="15134" y="12359"/>
                    <a:pt x="14482" y="14388"/>
                    <a:pt x="13180" y="16140"/>
                  </a:cubicBezTo>
                  <a:lnTo>
                    <a:pt x="13180" y="16140"/>
                  </a:lnTo>
                  <a:lnTo>
                    <a:pt x="5490" y="10141"/>
                  </a:lnTo>
                  <a:lnTo>
                    <a:pt x="5490" y="10141"/>
                  </a:lnTo>
                  <a:lnTo>
                    <a:pt x="593" y="1660"/>
                  </a:lnTo>
                  <a:lnTo>
                    <a:pt x="593" y="1660"/>
                  </a:lnTo>
                  <a:cubicBezTo>
                    <a:pt x="2082" y="863"/>
                    <a:pt x="3693" y="478"/>
                    <a:pt x="5279" y="478"/>
                  </a:cubicBezTo>
                  <a:close/>
                  <a:moveTo>
                    <a:pt x="5279" y="0"/>
                  </a:moveTo>
                  <a:cubicBezTo>
                    <a:pt x="3538" y="0"/>
                    <a:pt x="1769" y="450"/>
                    <a:pt x="141" y="1376"/>
                  </a:cubicBezTo>
                  <a:cubicBezTo>
                    <a:pt x="29" y="1432"/>
                    <a:pt x="1" y="1573"/>
                    <a:pt x="57" y="1685"/>
                  </a:cubicBezTo>
                  <a:lnTo>
                    <a:pt x="5082" y="10416"/>
                  </a:lnTo>
                  <a:lnTo>
                    <a:pt x="5138" y="10472"/>
                  </a:lnTo>
                  <a:lnTo>
                    <a:pt x="13084" y="16649"/>
                  </a:lnTo>
                  <a:cubicBezTo>
                    <a:pt x="13112" y="16705"/>
                    <a:pt x="13196" y="16705"/>
                    <a:pt x="13252" y="16705"/>
                  </a:cubicBezTo>
                  <a:cubicBezTo>
                    <a:pt x="13308" y="16705"/>
                    <a:pt x="13364" y="16677"/>
                    <a:pt x="13392" y="16621"/>
                  </a:cubicBezTo>
                  <a:cubicBezTo>
                    <a:pt x="14880" y="14740"/>
                    <a:pt x="15610" y="12550"/>
                    <a:pt x="15610" y="10304"/>
                  </a:cubicBezTo>
                  <a:cubicBezTo>
                    <a:pt x="15610" y="8563"/>
                    <a:pt x="15161" y="6766"/>
                    <a:pt x="14207" y="5138"/>
                  </a:cubicBezTo>
                  <a:cubicBezTo>
                    <a:pt x="12297" y="1853"/>
                    <a:pt x="8844" y="0"/>
                    <a:pt x="52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40"/>
            <p:cNvSpPr/>
            <p:nvPr/>
          </p:nvSpPr>
          <p:spPr>
            <a:xfrm>
              <a:off x="2176025" y="2158425"/>
              <a:ext cx="252000" cy="217600"/>
            </a:xfrm>
            <a:custGeom>
              <a:rect b="b" l="l" r="r" t="t"/>
              <a:pathLst>
                <a:path extrusionOk="0" h="8704" w="10080">
                  <a:moveTo>
                    <a:pt x="5054" y="1"/>
                  </a:moveTo>
                  <a:cubicBezTo>
                    <a:pt x="1826" y="1853"/>
                    <a:pt x="1" y="4998"/>
                    <a:pt x="1" y="8704"/>
                  </a:cubicBezTo>
                  <a:lnTo>
                    <a:pt x="10080" y="8704"/>
                  </a:lnTo>
                  <a:lnTo>
                    <a:pt x="505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40"/>
            <p:cNvSpPr/>
            <p:nvPr/>
          </p:nvSpPr>
          <p:spPr>
            <a:xfrm>
              <a:off x="2170425" y="2150700"/>
              <a:ext cx="267425" cy="231650"/>
            </a:xfrm>
            <a:custGeom>
              <a:rect b="b" l="l" r="r" t="t"/>
              <a:pathLst>
                <a:path extrusionOk="0" h="9266" w="10697">
                  <a:moveTo>
                    <a:pt x="5176" y="634"/>
                  </a:moveTo>
                  <a:lnTo>
                    <a:pt x="9869" y="8788"/>
                  </a:lnTo>
                  <a:lnTo>
                    <a:pt x="480" y="8788"/>
                  </a:lnTo>
                  <a:cubicBezTo>
                    <a:pt x="550" y="5347"/>
                    <a:pt x="2230" y="2433"/>
                    <a:pt x="5176" y="634"/>
                  </a:cubicBezTo>
                  <a:close/>
                  <a:moveTo>
                    <a:pt x="5363" y="1"/>
                  </a:moveTo>
                  <a:lnTo>
                    <a:pt x="5138" y="113"/>
                  </a:lnTo>
                  <a:cubicBezTo>
                    <a:pt x="1853" y="1994"/>
                    <a:pt x="0" y="5223"/>
                    <a:pt x="0" y="9013"/>
                  </a:cubicBezTo>
                  <a:lnTo>
                    <a:pt x="0" y="9265"/>
                  </a:lnTo>
                  <a:lnTo>
                    <a:pt x="10697" y="9265"/>
                  </a:lnTo>
                  <a:lnTo>
                    <a:pt x="10500" y="8900"/>
                  </a:lnTo>
                  <a:lnTo>
                    <a:pt x="536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40"/>
            <p:cNvSpPr/>
            <p:nvPr/>
          </p:nvSpPr>
          <p:spPr>
            <a:xfrm>
              <a:off x="2305175" y="2253875"/>
              <a:ext cx="244975" cy="244975"/>
            </a:xfrm>
            <a:custGeom>
              <a:rect b="b" l="l" r="r" t="t"/>
              <a:pathLst>
                <a:path extrusionOk="0" h="9799" w="9799">
                  <a:moveTo>
                    <a:pt x="4914" y="1"/>
                  </a:moveTo>
                  <a:cubicBezTo>
                    <a:pt x="2191" y="1"/>
                    <a:pt x="1" y="2191"/>
                    <a:pt x="1" y="4886"/>
                  </a:cubicBezTo>
                  <a:cubicBezTo>
                    <a:pt x="1" y="7609"/>
                    <a:pt x="2191" y="9799"/>
                    <a:pt x="4914" y="9799"/>
                  </a:cubicBezTo>
                  <a:cubicBezTo>
                    <a:pt x="7609" y="9799"/>
                    <a:pt x="9799" y="7609"/>
                    <a:pt x="9799" y="4886"/>
                  </a:cubicBezTo>
                  <a:cubicBezTo>
                    <a:pt x="9799" y="2191"/>
                    <a:pt x="7609" y="1"/>
                    <a:pt x="491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40"/>
            <p:cNvSpPr/>
            <p:nvPr/>
          </p:nvSpPr>
          <p:spPr>
            <a:xfrm>
              <a:off x="2299575" y="2247575"/>
              <a:ext cx="256200" cy="256900"/>
            </a:xfrm>
            <a:custGeom>
              <a:rect b="b" l="l" r="r" t="t"/>
              <a:pathLst>
                <a:path extrusionOk="0" h="10276" w="10248">
                  <a:moveTo>
                    <a:pt x="5138" y="477"/>
                  </a:moveTo>
                  <a:cubicBezTo>
                    <a:pt x="6401" y="477"/>
                    <a:pt x="7580" y="1011"/>
                    <a:pt x="8423" y="1853"/>
                  </a:cubicBezTo>
                  <a:cubicBezTo>
                    <a:pt x="9265" y="2695"/>
                    <a:pt x="9798" y="3846"/>
                    <a:pt x="9798" y="5138"/>
                  </a:cubicBezTo>
                  <a:cubicBezTo>
                    <a:pt x="9798" y="6429"/>
                    <a:pt x="9265" y="7608"/>
                    <a:pt x="8423" y="8451"/>
                  </a:cubicBezTo>
                  <a:cubicBezTo>
                    <a:pt x="7580" y="9293"/>
                    <a:pt x="6401" y="9826"/>
                    <a:pt x="5138" y="9826"/>
                  </a:cubicBezTo>
                  <a:cubicBezTo>
                    <a:pt x="3846" y="9826"/>
                    <a:pt x="2667" y="9293"/>
                    <a:pt x="1825" y="8451"/>
                  </a:cubicBezTo>
                  <a:cubicBezTo>
                    <a:pt x="983" y="7608"/>
                    <a:pt x="449" y="6429"/>
                    <a:pt x="449" y="5138"/>
                  </a:cubicBezTo>
                  <a:cubicBezTo>
                    <a:pt x="449" y="3846"/>
                    <a:pt x="983" y="2695"/>
                    <a:pt x="1825" y="1853"/>
                  </a:cubicBezTo>
                  <a:cubicBezTo>
                    <a:pt x="2667" y="1011"/>
                    <a:pt x="3846" y="477"/>
                    <a:pt x="5138" y="477"/>
                  </a:cubicBezTo>
                  <a:close/>
                  <a:moveTo>
                    <a:pt x="5138" y="0"/>
                  </a:moveTo>
                  <a:cubicBezTo>
                    <a:pt x="2302" y="0"/>
                    <a:pt x="0" y="2302"/>
                    <a:pt x="0" y="5138"/>
                  </a:cubicBezTo>
                  <a:cubicBezTo>
                    <a:pt x="0" y="7973"/>
                    <a:pt x="2302" y="10275"/>
                    <a:pt x="5138" y="10275"/>
                  </a:cubicBezTo>
                  <a:cubicBezTo>
                    <a:pt x="7973" y="10275"/>
                    <a:pt x="10247" y="7973"/>
                    <a:pt x="10247" y="5138"/>
                  </a:cubicBezTo>
                  <a:cubicBezTo>
                    <a:pt x="10247" y="2302"/>
                    <a:pt x="7973" y="0"/>
                    <a:pt x="51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40"/>
            <p:cNvSpPr/>
            <p:nvPr/>
          </p:nvSpPr>
          <p:spPr>
            <a:xfrm>
              <a:off x="3662600" y="2376000"/>
              <a:ext cx="294800" cy="251575"/>
            </a:xfrm>
            <a:custGeom>
              <a:rect b="b" l="l" r="r" t="t"/>
              <a:pathLst>
                <a:path extrusionOk="0" h="10063" w="11792">
                  <a:moveTo>
                    <a:pt x="0" y="1"/>
                  </a:moveTo>
                  <a:cubicBezTo>
                    <a:pt x="0" y="590"/>
                    <a:pt x="56" y="1208"/>
                    <a:pt x="141" y="1769"/>
                  </a:cubicBezTo>
                  <a:cubicBezTo>
                    <a:pt x="1018" y="6632"/>
                    <a:pt x="5252" y="10063"/>
                    <a:pt x="10046" y="10063"/>
                  </a:cubicBezTo>
                  <a:cubicBezTo>
                    <a:pt x="10622" y="10063"/>
                    <a:pt x="11205" y="10013"/>
                    <a:pt x="11792" y="9911"/>
                  </a:cubicBezTo>
                  <a:lnTo>
                    <a:pt x="1005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40"/>
            <p:cNvSpPr/>
            <p:nvPr/>
          </p:nvSpPr>
          <p:spPr>
            <a:xfrm>
              <a:off x="3656275" y="2370400"/>
              <a:ext cx="307450" cy="263225"/>
            </a:xfrm>
            <a:custGeom>
              <a:rect b="b" l="l" r="r" t="t"/>
              <a:pathLst>
                <a:path extrusionOk="0" h="10529" w="12298">
                  <a:moveTo>
                    <a:pt x="10114" y="477"/>
                  </a:moveTo>
                  <a:lnTo>
                    <a:pt x="11777" y="9943"/>
                  </a:lnTo>
                  <a:lnTo>
                    <a:pt x="11777" y="9943"/>
                  </a:lnTo>
                  <a:cubicBezTo>
                    <a:pt x="11273" y="10009"/>
                    <a:pt x="10785" y="10051"/>
                    <a:pt x="10276" y="10051"/>
                  </a:cubicBezTo>
                  <a:cubicBezTo>
                    <a:pt x="5616" y="10051"/>
                    <a:pt x="1461" y="6710"/>
                    <a:pt x="618" y="1937"/>
                  </a:cubicBezTo>
                  <a:cubicBezTo>
                    <a:pt x="547" y="1483"/>
                    <a:pt x="495" y="967"/>
                    <a:pt x="482" y="477"/>
                  </a:cubicBezTo>
                  <a:close/>
                  <a:moveTo>
                    <a:pt x="253" y="0"/>
                  </a:moveTo>
                  <a:cubicBezTo>
                    <a:pt x="197" y="0"/>
                    <a:pt x="113" y="28"/>
                    <a:pt x="85" y="56"/>
                  </a:cubicBezTo>
                  <a:cubicBezTo>
                    <a:pt x="29" y="112"/>
                    <a:pt x="1" y="169"/>
                    <a:pt x="1" y="225"/>
                  </a:cubicBezTo>
                  <a:cubicBezTo>
                    <a:pt x="1" y="814"/>
                    <a:pt x="57" y="1432"/>
                    <a:pt x="169" y="2022"/>
                  </a:cubicBezTo>
                  <a:cubicBezTo>
                    <a:pt x="1039" y="7019"/>
                    <a:pt x="5391" y="10528"/>
                    <a:pt x="10276" y="10528"/>
                  </a:cubicBezTo>
                  <a:cubicBezTo>
                    <a:pt x="10894" y="10528"/>
                    <a:pt x="11483" y="10472"/>
                    <a:pt x="12101" y="10360"/>
                  </a:cubicBezTo>
                  <a:cubicBezTo>
                    <a:pt x="12157" y="10360"/>
                    <a:pt x="12213" y="10332"/>
                    <a:pt x="12241" y="10275"/>
                  </a:cubicBezTo>
                  <a:cubicBezTo>
                    <a:pt x="12269" y="10219"/>
                    <a:pt x="12297" y="10163"/>
                    <a:pt x="12269" y="10107"/>
                  </a:cubicBezTo>
                  <a:lnTo>
                    <a:pt x="10529" y="197"/>
                  </a:lnTo>
                  <a:cubicBezTo>
                    <a:pt x="10501" y="84"/>
                    <a:pt x="10416" y="0"/>
                    <a:pt x="1030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40"/>
            <p:cNvSpPr/>
            <p:nvPr/>
          </p:nvSpPr>
          <p:spPr>
            <a:xfrm>
              <a:off x="3913875" y="2376000"/>
              <a:ext cx="197950" cy="247800"/>
            </a:xfrm>
            <a:custGeom>
              <a:rect b="b" l="l" r="r" t="t"/>
              <a:pathLst>
                <a:path extrusionOk="0" h="9912" w="7918">
                  <a:moveTo>
                    <a:pt x="0" y="1"/>
                  </a:moveTo>
                  <a:lnTo>
                    <a:pt x="1741" y="9911"/>
                  </a:lnTo>
                  <a:cubicBezTo>
                    <a:pt x="4324" y="9462"/>
                    <a:pt x="6317" y="8255"/>
                    <a:pt x="7917" y="6205"/>
                  </a:cubicBezTo>
                  <a:lnTo>
                    <a:pt x="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40"/>
            <p:cNvSpPr/>
            <p:nvPr/>
          </p:nvSpPr>
          <p:spPr>
            <a:xfrm>
              <a:off x="3905450" y="2361975"/>
              <a:ext cx="214800" cy="268825"/>
            </a:xfrm>
            <a:custGeom>
              <a:rect b="b" l="l" r="r" t="t"/>
              <a:pathLst>
                <a:path extrusionOk="0" h="10753" w="8592">
                  <a:moveTo>
                    <a:pt x="665" y="1124"/>
                  </a:moveTo>
                  <a:lnTo>
                    <a:pt x="7944" y="6802"/>
                  </a:lnTo>
                  <a:lnTo>
                    <a:pt x="7944" y="6802"/>
                  </a:lnTo>
                  <a:cubicBezTo>
                    <a:pt x="6418" y="8659"/>
                    <a:pt x="4610" y="9747"/>
                    <a:pt x="2261" y="10208"/>
                  </a:cubicBezTo>
                  <a:lnTo>
                    <a:pt x="2261" y="10208"/>
                  </a:lnTo>
                  <a:lnTo>
                    <a:pt x="665" y="1124"/>
                  </a:lnTo>
                  <a:close/>
                  <a:moveTo>
                    <a:pt x="0" y="0"/>
                  </a:moveTo>
                  <a:lnTo>
                    <a:pt x="112" y="618"/>
                  </a:lnTo>
                  <a:lnTo>
                    <a:pt x="1881" y="10753"/>
                  </a:lnTo>
                  <a:lnTo>
                    <a:pt x="2134" y="10697"/>
                  </a:lnTo>
                  <a:cubicBezTo>
                    <a:pt x="4745" y="10248"/>
                    <a:pt x="6794" y="9012"/>
                    <a:pt x="8451" y="6907"/>
                  </a:cubicBezTo>
                  <a:lnTo>
                    <a:pt x="8591" y="6710"/>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40"/>
            <p:cNvSpPr/>
            <p:nvPr/>
          </p:nvSpPr>
          <p:spPr>
            <a:xfrm>
              <a:off x="3788225" y="2124700"/>
              <a:ext cx="395175" cy="406450"/>
            </a:xfrm>
            <a:custGeom>
              <a:rect b="b" l="l" r="r" t="t"/>
              <a:pathLst>
                <a:path extrusionOk="0" h="16258" w="15807">
                  <a:moveTo>
                    <a:pt x="5010" y="1"/>
                  </a:moveTo>
                  <a:cubicBezTo>
                    <a:pt x="3306" y="1"/>
                    <a:pt x="1580" y="435"/>
                    <a:pt x="1" y="1350"/>
                  </a:cubicBezTo>
                  <a:lnTo>
                    <a:pt x="5026" y="10053"/>
                  </a:lnTo>
                  <a:lnTo>
                    <a:pt x="12943" y="16257"/>
                  </a:lnTo>
                  <a:cubicBezTo>
                    <a:pt x="15526" y="12972"/>
                    <a:pt x="15807" y="8649"/>
                    <a:pt x="13729" y="5027"/>
                  </a:cubicBezTo>
                  <a:cubicBezTo>
                    <a:pt x="11864" y="1806"/>
                    <a:pt x="8483" y="1"/>
                    <a:pt x="501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40"/>
            <p:cNvSpPr/>
            <p:nvPr/>
          </p:nvSpPr>
          <p:spPr>
            <a:xfrm>
              <a:off x="3781200" y="2119125"/>
              <a:ext cx="390975" cy="417625"/>
            </a:xfrm>
            <a:custGeom>
              <a:rect b="b" l="l" r="r" t="t"/>
              <a:pathLst>
                <a:path extrusionOk="0" h="16705" w="15639">
                  <a:moveTo>
                    <a:pt x="5307" y="478"/>
                  </a:moveTo>
                  <a:cubicBezTo>
                    <a:pt x="8676" y="478"/>
                    <a:pt x="11989" y="2218"/>
                    <a:pt x="13814" y="5391"/>
                  </a:cubicBezTo>
                  <a:cubicBezTo>
                    <a:pt x="14712" y="6935"/>
                    <a:pt x="15161" y="8647"/>
                    <a:pt x="15161" y="10304"/>
                  </a:cubicBezTo>
                  <a:cubicBezTo>
                    <a:pt x="15161" y="12364"/>
                    <a:pt x="14507" y="14398"/>
                    <a:pt x="13198" y="16154"/>
                  </a:cubicBezTo>
                  <a:lnTo>
                    <a:pt x="13198" y="16154"/>
                  </a:lnTo>
                  <a:lnTo>
                    <a:pt x="5491" y="10141"/>
                  </a:lnTo>
                  <a:lnTo>
                    <a:pt x="5491" y="10141"/>
                  </a:lnTo>
                  <a:lnTo>
                    <a:pt x="593" y="1660"/>
                  </a:lnTo>
                  <a:lnTo>
                    <a:pt x="593" y="1660"/>
                  </a:lnTo>
                  <a:cubicBezTo>
                    <a:pt x="2083" y="863"/>
                    <a:pt x="3695" y="478"/>
                    <a:pt x="5307" y="478"/>
                  </a:cubicBezTo>
                  <a:close/>
                  <a:moveTo>
                    <a:pt x="5307" y="0"/>
                  </a:moveTo>
                  <a:cubicBezTo>
                    <a:pt x="3538" y="0"/>
                    <a:pt x="1770" y="450"/>
                    <a:pt x="169" y="1376"/>
                  </a:cubicBezTo>
                  <a:cubicBezTo>
                    <a:pt x="57" y="1432"/>
                    <a:pt x="1" y="1573"/>
                    <a:pt x="85" y="1685"/>
                  </a:cubicBezTo>
                  <a:lnTo>
                    <a:pt x="5111" y="10416"/>
                  </a:lnTo>
                  <a:lnTo>
                    <a:pt x="5167" y="10472"/>
                  </a:lnTo>
                  <a:lnTo>
                    <a:pt x="13084" y="16649"/>
                  </a:lnTo>
                  <a:cubicBezTo>
                    <a:pt x="13140" y="16705"/>
                    <a:pt x="13196" y="16705"/>
                    <a:pt x="13252" y="16705"/>
                  </a:cubicBezTo>
                  <a:cubicBezTo>
                    <a:pt x="13308" y="16705"/>
                    <a:pt x="13365" y="16677"/>
                    <a:pt x="13421" y="16621"/>
                  </a:cubicBezTo>
                  <a:cubicBezTo>
                    <a:pt x="14881" y="14740"/>
                    <a:pt x="15639" y="12550"/>
                    <a:pt x="15639" y="10304"/>
                  </a:cubicBezTo>
                  <a:cubicBezTo>
                    <a:pt x="15639" y="8563"/>
                    <a:pt x="15161" y="6766"/>
                    <a:pt x="14207" y="5138"/>
                  </a:cubicBezTo>
                  <a:cubicBezTo>
                    <a:pt x="12298" y="1853"/>
                    <a:pt x="8844" y="0"/>
                    <a:pt x="53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40"/>
            <p:cNvSpPr/>
            <p:nvPr/>
          </p:nvSpPr>
          <p:spPr>
            <a:xfrm>
              <a:off x="3662600" y="2158425"/>
              <a:ext cx="251300" cy="217600"/>
            </a:xfrm>
            <a:custGeom>
              <a:rect b="b" l="l" r="r" t="t"/>
              <a:pathLst>
                <a:path extrusionOk="0" h="8704" w="10052">
                  <a:moveTo>
                    <a:pt x="5026" y="1"/>
                  </a:moveTo>
                  <a:cubicBezTo>
                    <a:pt x="1797" y="1853"/>
                    <a:pt x="0" y="4998"/>
                    <a:pt x="0" y="8704"/>
                  </a:cubicBezTo>
                  <a:lnTo>
                    <a:pt x="10051" y="8704"/>
                  </a:lnTo>
                  <a:lnTo>
                    <a:pt x="502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40"/>
            <p:cNvSpPr/>
            <p:nvPr/>
          </p:nvSpPr>
          <p:spPr>
            <a:xfrm>
              <a:off x="3656275" y="2150700"/>
              <a:ext cx="267450" cy="231650"/>
            </a:xfrm>
            <a:custGeom>
              <a:rect b="b" l="l" r="r" t="t"/>
              <a:pathLst>
                <a:path extrusionOk="0" h="9266" w="10698">
                  <a:moveTo>
                    <a:pt x="5197" y="621"/>
                  </a:moveTo>
                  <a:lnTo>
                    <a:pt x="9897" y="8788"/>
                  </a:lnTo>
                  <a:lnTo>
                    <a:pt x="480" y="8788"/>
                  </a:lnTo>
                  <a:cubicBezTo>
                    <a:pt x="550" y="5339"/>
                    <a:pt x="2238" y="2419"/>
                    <a:pt x="5197" y="621"/>
                  </a:cubicBezTo>
                  <a:close/>
                  <a:moveTo>
                    <a:pt x="5363" y="1"/>
                  </a:moveTo>
                  <a:lnTo>
                    <a:pt x="5166" y="113"/>
                  </a:lnTo>
                  <a:cubicBezTo>
                    <a:pt x="1882" y="1994"/>
                    <a:pt x="1" y="5223"/>
                    <a:pt x="1" y="9013"/>
                  </a:cubicBezTo>
                  <a:lnTo>
                    <a:pt x="1" y="9265"/>
                  </a:lnTo>
                  <a:lnTo>
                    <a:pt x="10697" y="9265"/>
                  </a:lnTo>
                  <a:lnTo>
                    <a:pt x="10501" y="8900"/>
                  </a:lnTo>
                  <a:lnTo>
                    <a:pt x="536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40"/>
            <p:cNvSpPr/>
            <p:nvPr/>
          </p:nvSpPr>
          <p:spPr>
            <a:xfrm>
              <a:off x="3791025" y="2253875"/>
              <a:ext cx="245000" cy="244975"/>
            </a:xfrm>
            <a:custGeom>
              <a:rect b="b" l="l" r="r" t="t"/>
              <a:pathLst>
                <a:path extrusionOk="0" h="9799" w="9800">
                  <a:moveTo>
                    <a:pt x="4914" y="1"/>
                  </a:moveTo>
                  <a:cubicBezTo>
                    <a:pt x="2191" y="1"/>
                    <a:pt x="1" y="2191"/>
                    <a:pt x="1" y="4886"/>
                  </a:cubicBezTo>
                  <a:cubicBezTo>
                    <a:pt x="1" y="7609"/>
                    <a:pt x="2191" y="9799"/>
                    <a:pt x="4914" y="9799"/>
                  </a:cubicBezTo>
                  <a:cubicBezTo>
                    <a:pt x="7609" y="9799"/>
                    <a:pt x="9799" y="7609"/>
                    <a:pt x="9799" y="4886"/>
                  </a:cubicBezTo>
                  <a:cubicBezTo>
                    <a:pt x="9799" y="2191"/>
                    <a:pt x="7609" y="1"/>
                    <a:pt x="491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40"/>
            <p:cNvSpPr/>
            <p:nvPr/>
          </p:nvSpPr>
          <p:spPr>
            <a:xfrm>
              <a:off x="3785425" y="2247575"/>
              <a:ext cx="256900" cy="256900"/>
            </a:xfrm>
            <a:custGeom>
              <a:rect b="b" l="l" r="r" t="t"/>
              <a:pathLst>
                <a:path extrusionOk="0" h="10276" w="10276">
                  <a:moveTo>
                    <a:pt x="5138" y="477"/>
                  </a:moveTo>
                  <a:cubicBezTo>
                    <a:pt x="6430" y="477"/>
                    <a:pt x="7581" y="1011"/>
                    <a:pt x="8423" y="1853"/>
                  </a:cubicBezTo>
                  <a:cubicBezTo>
                    <a:pt x="9293" y="2695"/>
                    <a:pt x="9798" y="3846"/>
                    <a:pt x="9798" y="5138"/>
                  </a:cubicBezTo>
                  <a:cubicBezTo>
                    <a:pt x="9798" y="6429"/>
                    <a:pt x="9293" y="7608"/>
                    <a:pt x="8423" y="8451"/>
                  </a:cubicBezTo>
                  <a:cubicBezTo>
                    <a:pt x="7581" y="9293"/>
                    <a:pt x="6430" y="9826"/>
                    <a:pt x="5138" y="9826"/>
                  </a:cubicBezTo>
                  <a:cubicBezTo>
                    <a:pt x="3847" y="9826"/>
                    <a:pt x="2667" y="9293"/>
                    <a:pt x="1825" y="8451"/>
                  </a:cubicBezTo>
                  <a:cubicBezTo>
                    <a:pt x="983" y="7608"/>
                    <a:pt x="478" y="6429"/>
                    <a:pt x="478" y="5138"/>
                  </a:cubicBezTo>
                  <a:cubicBezTo>
                    <a:pt x="478" y="3846"/>
                    <a:pt x="983" y="2695"/>
                    <a:pt x="1825" y="1853"/>
                  </a:cubicBezTo>
                  <a:cubicBezTo>
                    <a:pt x="2667" y="1011"/>
                    <a:pt x="3847" y="477"/>
                    <a:pt x="5138" y="477"/>
                  </a:cubicBezTo>
                  <a:close/>
                  <a:moveTo>
                    <a:pt x="5138" y="0"/>
                  </a:moveTo>
                  <a:cubicBezTo>
                    <a:pt x="2303" y="0"/>
                    <a:pt x="0" y="2302"/>
                    <a:pt x="0" y="5138"/>
                  </a:cubicBezTo>
                  <a:cubicBezTo>
                    <a:pt x="0" y="7973"/>
                    <a:pt x="2303" y="10275"/>
                    <a:pt x="5138" y="10275"/>
                  </a:cubicBezTo>
                  <a:cubicBezTo>
                    <a:pt x="7974" y="10275"/>
                    <a:pt x="10276" y="7973"/>
                    <a:pt x="10276" y="5138"/>
                  </a:cubicBezTo>
                  <a:cubicBezTo>
                    <a:pt x="10276" y="2302"/>
                    <a:pt x="7974" y="0"/>
                    <a:pt x="51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40"/>
            <p:cNvSpPr/>
            <p:nvPr/>
          </p:nvSpPr>
          <p:spPr>
            <a:xfrm>
              <a:off x="2155675" y="1182825"/>
              <a:ext cx="277975" cy="11950"/>
            </a:xfrm>
            <a:custGeom>
              <a:rect b="b" l="l" r="r" t="t"/>
              <a:pathLst>
                <a:path extrusionOk="0" h="478" w="11119">
                  <a:moveTo>
                    <a:pt x="1" y="1"/>
                  </a:moveTo>
                  <a:lnTo>
                    <a:pt x="1" y="478"/>
                  </a:lnTo>
                  <a:lnTo>
                    <a:pt x="11118" y="478"/>
                  </a:lnTo>
                  <a:lnTo>
                    <a:pt x="1111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40"/>
            <p:cNvSpPr/>
            <p:nvPr/>
          </p:nvSpPr>
          <p:spPr>
            <a:xfrm>
              <a:off x="2155675" y="1229850"/>
              <a:ext cx="277975" cy="11950"/>
            </a:xfrm>
            <a:custGeom>
              <a:rect b="b" l="l" r="r" t="t"/>
              <a:pathLst>
                <a:path extrusionOk="0" h="478" w="11119">
                  <a:moveTo>
                    <a:pt x="1" y="1"/>
                  </a:moveTo>
                  <a:lnTo>
                    <a:pt x="1" y="478"/>
                  </a:lnTo>
                  <a:lnTo>
                    <a:pt x="11118" y="478"/>
                  </a:lnTo>
                  <a:lnTo>
                    <a:pt x="1111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40"/>
            <p:cNvSpPr/>
            <p:nvPr/>
          </p:nvSpPr>
          <p:spPr>
            <a:xfrm>
              <a:off x="2155675" y="1277575"/>
              <a:ext cx="277975" cy="11950"/>
            </a:xfrm>
            <a:custGeom>
              <a:rect b="b" l="l" r="r" t="t"/>
              <a:pathLst>
                <a:path extrusionOk="0" h="478" w="11119">
                  <a:moveTo>
                    <a:pt x="1" y="1"/>
                  </a:moveTo>
                  <a:lnTo>
                    <a:pt x="1" y="478"/>
                  </a:lnTo>
                  <a:lnTo>
                    <a:pt x="11118" y="478"/>
                  </a:lnTo>
                  <a:lnTo>
                    <a:pt x="1111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40"/>
            <p:cNvSpPr/>
            <p:nvPr/>
          </p:nvSpPr>
          <p:spPr>
            <a:xfrm>
              <a:off x="2155675" y="1324600"/>
              <a:ext cx="277975" cy="11950"/>
            </a:xfrm>
            <a:custGeom>
              <a:rect b="b" l="l" r="r" t="t"/>
              <a:pathLst>
                <a:path extrusionOk="0" h="478" w="11119">
                  <a:moveTo>
                    <a:pt x="1" y="1"/>
                  </a:moveTo>
                  <a:lnTo>
                    <a:pt x="1" y="478"/>
                  </a:lnTo>
                  <a:lnTo>
                    <a:pt x="11118" y="478"/>
                  </a:lnTo>
                  <a:lnTo>
                    <a:pt x="1111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40"/>
            <p:cNvSpPr/>
            <p:nvPr/>
          </p:nvSpPr>
          <p:spPr>
            <a:xfrm>
              <a:off x="4314625" y="1290925"/>
              <a:ext cx="604350" cy="291850"/>
            </a:xfrm>
            <a:custGeom>
              <a:rect b="b" l="l" r="r" t="t"/>
              <a:pathLst>
                <a:path extrusionOk="0" h="11674" w="24174">
                  <a:moveTo>
                    <a:pt x="225" y="0"/>
                  </a:moveTo>
                  <a:cubicBezTo>
                    <a:pt x="113" y="0"/>
                    <a:pt x="1" y="112"/>
                    <a:pt x="1" y="225"/>
                  </a:cubicBezTo>
                  <a:cubicBezTo>
                    <a:pt x="1" y="365"/>
                    <a:pt x="113" y="477"/>
                    <a:pt x="225" y="477"/>
                  </a:cubicBezTo>
                  <a:lnTo>
                    <a:pt x="11034" y="477"/>
                  </a:lnTo>
                  <a:lnTo>
                    <a:pt x="23752" y="11623"/>
                  </a:lnTo>
                  <a:cubicBezTo>
                    <a:pt x="23799" y="11658"/>
                    <a:pt x="23851" y="11674"/>
                    <a:pt x="23902" y="11674"/>
                  </a:cubicBezTo>
                  <a:cubicBezTo>
                    <a:pt x="23972" y="11674"/>
                    <a:pt x="24040" y="11644"/>
                    <a:pt x="24089" y="11595"/>
                  </a:cubicBezTo>
                  <a:cubicBezTo>
                    <a:pt x="24173" y="11483"/>
                    <a:pt x="24173" y="11342"/>
                    <a:pt x="24061" y="11258"/>
                  </a:cubicBezTo>
                  <a:lnTo>
                    <a:pt x="11259" y="56"/>
                  </a:lnTo>
                  <a:cubicBezTo>
                    <a:pt x="11231" y="28"/>
                    <a:pt x="11174" y="0"/>
                    <a:pt x="1111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40"/>
            <p:cNvSpPr/>
            <p:nvPr/>
          </p:nvSpPr>
          <p:spPr>
            <a:xfrm>
              <a:off x="4963850" y="1490950"/>
              <a:ext cx="277975" cy="11950"/>
            </a:xfrm>
            <a:custGeom>
              <a:rect b="b" l="l" r="r" t="t"/>
              <a:pathLst>
                <a:path extrusionOk="0" h="478" w="11119">
                  <a:moveTo>
                    <a:pt x="1" y="0"/>
                  </a:moveTo>
                  <a:lnTo>
                    <a:pt x="1" y="478"/>
                  </a:lnTo>
                  <a:lnTo>
                    <a:pt x="11118" y="478"/>
                  </a:lnTo>
                  <a:lnTo>
                    <a:pt x="1111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40"/>
            <p:cNvSpPr/>
            <p:nvPr/>
          </p:nvSpPr>
          <p:spPr>
            <a:xfrm>
              <a:off x="4963850" y="1537975"/>
              <a:ext cx="277975" cy="11950"/>
            </a:xfrm>
            <a:custGeom>
              <a:rect b="b" l="l" r="r" t="t"/>
              <a:pathLst>
                <a:path extrusionOk="0" h="478" w="11119">
                  <a:moveTo>
                    <a:pt x="1" y="0"/>
                  </a:moveTo>
                  <a:lnTo>
                    <a:pt x="1" y="478"/>
                  </a:lnTo>
                  <a:lnTo>
                    <a:pt x="11118" y="478"/>
                  </a:lnTo>
                  <a:lnTo>
                    <a:pt x="1111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40"/>
            <p:cNvSpPr/>
            <p:nvPr/>
          </p:nvSpPr>
          <p:spPr>
            <a:xfrm>
              <a:off x="4963850" y="1585700"/>
              <a:ext cx="277975" cy="11250"/>
            </a:xfrm>
            <a:custGeom>
              <a:rect b="b" l="l" r="r" t="t"/>
              <a:pathLst>
                <a:path extrusionOk="0" h="450" w="11119">
                  <a:moveTo>
                    <a:pt x="1" y="1"/>
                  </a:moveTo>
                  <a:lnTo>
                    <a:pt x="1" y="450"/>
                  </a:lnTo>
                  <a:lnTo>
                    <a:pt x="11118" y="450"/>
                  </a:lnTo>
                  <a:lnTo>
                    <a:pt x="1111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40"/>
            <p:cNvSpPr/>
            <p:nvPr/>
          </p:nvSpPr>
          <p:spPr>
            <a:xfrm>
              <a:off x="4963850" y="1632725"/>
              <a:ext cx="277975" cy="11950"/>
            </a:xfrm>
            <a:custGeom>
              <a:rect b="b" l="l" r="r" t="t"/>
              <a:pathLst>
                <a:path extrusionOk="0" h="478" w="11119">
                  <a:moveTo>
                    <a:pt x="1" y="1"/>
                  </a:moveTo>
                  <a:lnTo>
                    <a:pt x="1" y="478"/>
                  </a:lnTo>
                  <a:lnTo>
                    <a:pt x="11118" y="478"/>
                  </a:lnTo>
                  <a:lnTo>
                    <a:pt x="1111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40"/>
            <p:cNvSpPr/>
            <p:nvPr/>
          </p:nvSpPr>
          <p:spPr>
            <a:xfrm>
              <a:off x="4963850" y="2298800"/>
              <a:ext cx="277975" cy="11950"/>
            </a:xfrm>
            <a:custGeom>
              <a:rect b="b" l="l" r="r" t="t"/>
              <a:pathLst>
                <a:path extrusionOk="0" h="478" w="11119">
                  <a:moveTo>
                    <a:pt x="1" y="0"/>
                  </a:moveTo>
                  <a:lnTo>
                    <a:pt x="1" y="478"/>
                  </a:lnTo>
                  <a:lnTo>
                    <a:pt x="11118" y="478"/>
                  </a:lnTo>
                  <a:lnTo>
                    <a:pt x="1111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40"/>
            <p:cNvSpPr/>
            <p:nvPr/>
          </p:nvSpPr>
          <p:spPr>
            <a:xfrm>
              <a:off x="4963850" y="2345825"/>
              <a:ext cx="277975" cy="11950"/>
            </a:xfrm>
            <a:custGeom>
              <a:rect b="b" l="l" r="r" t="t"/>
              <a:pathLst>
                <a:path extrusionOk="0" h="478" w="11119">
                  <a:moveTo>
                    <a:pt x="1" y="1"/>
                  </a:moveTo>
                  <a:lnTo>
                    <a:pt x="1" y="478"/>
                  </a:lnTo>
                  <a:lnTo>
                    <a:pt x="11118" y="478"/>
                  </a:lnTo>
                  <a:lnTo>
                    <a:pt x="1111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40"/>
            <p:cNvSpPr/>
            <p:nvPr/>
          </p:nvSpPr>
          <p:spPr>
            <a:xfrm>
              <a:off x="4963850" y="2393550"/>
              <a:ext cx="277975" cy="11950"/>
            </a:xfrm>
            <a:custGeom>
              <a:rect b="b" l="l" r="r" t="t"/>
              <a:pathLst>
                <a:path extrusionOk="0" h="478" w="11119">
                  <a:moveTo>
                    <a:pt x="1" y="1"/>
                  </a:moveTo>
                  <a:lnTo>
                    <a:pt x="1" y="478"/>
                  </a:lnTo>
                  <a:lnTo>
                    <a:pt x="11118" y="478"/>
                  </a:lnTo>
                  <a:lnTo>
                    <a:pt x="1111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40"/>
            <p:cNvSpPr/>
            <p:nvPr/>
          </p:nvSpPr>
          <p:spPr>
            <a:xfrm>
              <a:off x="4963850" y="2440575"/>
              <a:ext cx="277975" cy="11950"/>
            </a:xfrm>
            <a:custGeom>
              <a:rect b="b" l="l" r="r" t="t"/>
              <a:pathLst>
                <a:path extrusionOk="0" h="478" w="11119">
                  <a:moveTo>
                    <a:pt x="1" y="1"/>
                  </a:moveTo>
                  <a:lnTo>
                    <a:pt x="1" y="478"/>
                  </a:lnTo>
                  <a:lnTo>
                    <a:pt x="11118" y="478"/>
                  </a:lnTo>
                  <a:lnTo>
                    <a:pt x="1111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40"/>
            <p:cNvSpPr/>
            <p:nvPr/>
          </p:nvSpPr>
          <p:spPr>
            <a:xfrm>
              <a:off x="2291850" y="3234400"/>
              <a:ext cx="278650" cy="11950"/>
            </a:xfrm>
            <a:custGeom>
              <a:rect b="b" l="l" r="r" t="t"/>
              <a:pathLst>
                <a:path extrusionOk="0" h="478" w="11146">
                  <a:moveTo>
                    <a:pt x="0" y="0"/>
                  </a:moveTo>
                  <a:lnTo>
                    <a:pt x="0" y="477"/>
                  </a:lnTo>
                  <a:lnTo>
                    <a:pt x="11146" y="477"/>
                  </a:lnTo>
                  <a:lnTo>
                    <a:pt x="1114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40"/>
            <p:cNvSpPr/>
            <p:nvPr/>
          </p:nvSpPr>
          <p:spPr>
            <a:xfrm>
              <a:off x="2291850" y="3282125"/>
              <a:ext cx="278650" cy="11950"/>
            </a:xfrm>
            <a:custGeom>
              <a:rect b="b" l="l" r="r" t="t"/>
              <a:pathLst>
                <a:path extrusionOk="0" h="478" w="11146">
                  <a:moveTo>
                    <a:pt x="0" y="0"/>
                  </a:moveTo>
                  <a:lnTo>
                    <a:pt x="0" y="478"/>
                  </a:lnTo>
                  <a:lnTo>
                    <a:pt x="11146" y="478"/>
                  </a:lnTo>
                  <a:lnTo>
                    <a:pt x="1114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40"/>
            <p:cNvSpPr/>
            <p:nvPr/>
          </p:nvSpPr>
          <p:spPr>
            <a:xfrm>
              <a:off x="2291850" y="3329150"/>
              <a:ext cx="278650" cy="11950"/>
            </a:xfrm>
            <a:custGeom>
              <a:rect b="b" l="l" r="r" t="t"/>
              <a:pathLst>
                <a:path extrusionOk="0" h="478" w="11146">
                  <a:moveTo>
                    <a:pt x="0" y="0"/>
                  </a:moveTo>
                  <a:lnTo>
                    <a:pt x="0" y="478"/>
                  </a:lnTo>
                  <a:lnTo>
                    <a:pt x="11146" y="478"/>
                  </a:lnTo>
                  <a:lnTo>
                    <a:pt x="1114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40"/>
            <p:cNvSpPr/>
            <p:nvPr/>
          </p:nvSpPr>
          <p:spPr>
            <a:xfrm>
              <a:off x="2291850" y="3376875"/>
              <a:ext cx="278650" cy="11250"/>
            </a:xfrm>
            <a:custGeom>
              <a:rect b="b" l="l" r="r" t="t"/>
              <a:pathLst>
                <a:path extrusionOk="0" h="450" w="11146">
                  <a:moveTo>
                    <a:pt x="0" y="0"/>
                  </a:moveTo>
                  <a:lnTo>
                    <a:pt x="0" y="450"/>
                  </a:lnTo>
                  <a:lnTo>
                    <a:pt x="11146" y="450"/>
                  </a:lnTo>
                  <a:lnTo>
                    <a:pt x="1114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40"/>
            <p:cNvSpPr/>
            <p:nvPr/>
          </p:nvSpPr>
          <p:spPr>
            <a:xfrm>
              <a:off x="4036000" y="2098775"/>
              <a:ext cx="888575" cy="274450"/>
            </a:xfrm>
            <a:custGeom>
              <a:rect b="b" l="l" r="r" t="t"/>
              <a:pathLst>
                <a:path extrusionOk="0" h="10978" w="35543">
                  <a:moveTo>
                    <a:pt x="4548" y="0"/>
                  </a:moveTo>
                  <a:lnTo>
                    <a:pt x="0" y="5194"/>
                  </a:lnTo>
                  <a:lnTo>
                    <a:pt x="365" y="5503"/>
                  </a:lnTo>
                  <a:lnTo>
                    <a:pt x="4773" y="477"/>
                  </a:lnTo>
                  <a:lnTo>
                    <a:pt x="22488" y="477"/>
                  </a:lnTo>
                  <a:lnTo>
                    <a:pt x="35234" y="10977"/>
                  </a:lnTo>
                  <a:lnTo>
                    <a:pt x="35543" y="10612"/>
                  </a:lnTo>
                  <a:lnTo>
                    <a:pt x="2265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40"/>
            <p:cNvSpPr/>
            <p:nvPr/>
          </p:nvSpPr>
          <p:spPr>
            <a:xfrm>
              <a:off x="2418875" y="2616750"/>
              <a:ext cx="11975" cy="600125"/>
            </a:xfrm>
            <a:custGeom>
              <a:rect b="b" l="l" r="r" t="t"/>
              <a:pathLst>
                <a:path extrusionOk="0" h="24005" w="479">
                  <a:moveTo>
                    <a:pt x="1" y="0"/>
                  </a:moveTo>
                  <a:lnTo>
                    <a:pt x="1" y="24004"/>
                  </a:lnTo>
                  <a:lnTo>
                    <a:pt x="478" y="24004"/>
                  </a:lnTo>
                  <a:lnTo>
                    <a:pt x="47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40"/>
            <p:cNvSpPr/>
            <p:nvPr/>
          </p:nvSpPr>
          <p:spPr>
            <a:xfrm>
              <a:off x="1831425" y="3538000"/>
              <a:ext cx="129875" cy="102100"/>
            </a:xfrm>
            <a:custGeom>
              <a:rect b="b" l="l" r="r" t="t"/>
              <a:pathLst>
                <a:path extrusionOk="0" h="4084" w="5195">
                  <a:moveTo>
                    <a:pt x="1580" y="1"/>
                  </a:moveTo>
                  <a:cubicBezTo>
                    <a:pt x="1521" y="1"/>
                    <a:pt x="1462" y="5"/>
                    <a:pt x="1404" y="13"/>
                  </a:cubicBezTo>
                  <a:cubicBezTo>
                    <a:pt x="506" y="125"/>
                    <a:pt x="0" y="1023"/>
                    <a:pt x="197" y="1894"/>
                  </a:cubicBezTo>
                  <a:cubicBezTo>
                    <a:pt x="393" y="2736"/>
                    <a:pt x="1292" y="3381"/>
                    <a:pt x="2050" y="3718"/>
                  </a:cubicBezTo>
                  <a:cubicBezTo>
                    <a:pt x="2860" y="4062"/>
                    <a:pt x="4638" y="4084"/>
                    <a:pt x="5070" y="4084"/>
                  </a:cubicBezTo>
                  <a:cubicBezTo>
                    <a:pt x="5132" y="4084"/>
                    <a:pt x="5166" y="4083"/>
                    <a:pt x="5166" y="4083"/>
                  </a:cubicBezTo>
                  <a:cubicBezTo>
                    <a:pt x="5194" y="4083"/>
                    <a:pt x="4689" y="2623"/>
                    <a:pt x="4661" y="2539"/>
                  </a:cubicBezTo>
                  <a:cubicBezTo>
                    <a:pt x="4206" y="1576"/>
                    <a:pt x="2782" y="1"/>
                    <a:pt x="158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40"/>
            <p:cNvSpPr/>
            <p:nvPr/>
          </p:nvSpPr>
          <p:spPr>
            <a:xfrm>
              <a:off x="1834225" y="3377750"/>
              <a:ext cx="807875" cy="1698375"/>
            </a:xfrm>
            <a:custGeom>
              <a:rect b="b" l="l" r="r" t="t"/>
              <a:pathLst>
                <a:path extrusionOk="0" h="67935" w="32315">
                  <a:moveTo>
                    <a:pt x="15189" y="33037"/>
                  </a:moveTo>
                  <a:cubicBezTo>
                    <a:pt x="15835" y="33739"/>
                    <a:pt x="17491" y="34553"/>
                    <a:pt x="17716" y="34666"/>
                  </a:cubicBezTo>
                  <a:cubicBezTo>
                    <a:pt x="17491" y="35199"/>
                    <a:pt x="17267" y="35733"/>
                    <a:pt x="17042" y="36238"/>
                  </a:cubicBezTo>
                  <a:cubicBezTo>
                    <a:pt x="16284" y="37979"/>
                    <a:pt x="15582" y="39410"/>
                    <a:pt x="15077" y="40393"/>
                  </a:cubicBezTo>
                  <a:cubicBezTo>
                    <a:pt x="14993" y="40590"/>
                    <a:pt x="14880" y="40758"/>
                    <a:pt x="14796" y="40926"/>
                  </a:cubicBezTo>
                  <a:lnTo>
                    <a:pt x="14712" y="40926"/>
                  </a:lnTo>
                  <a:cubicBezTo>
                    <a:pt x="14712" y="40730"/>
                    <a:pt x="14684" y="40533"/>
                    <a:pt x="14628" y="40281"/>
                  </a:cubicBezTo>
                  <a:cubicBezTo>
                    <a:pt x="14487" y="39186"/>
                    <a:pt x="14234" y="37614"/>
                    <a:pt x="13870" y="35733"/>
                  </a:cubicBezTo>
                  <a:cubicBezTo>
                    <a:pt x="13757" y="35115"/>
                    <a:pt x="13617" y="34497"/>
                    <a:pt x="13476" y="33852"/>
                  </a:cubicBezTo>
                  <a:cubicBezTo>
                    <a:pt x="13617" y="33795"/>
                    <a:pt x="14459" y="33459"/>
                    <a:pt x="15189" y="33037"/>
                  </a:cubicBezTo>
                  <a:close/>
                  <a:moveTo>
                    <a:pt x="6799" y="1"/>
                  </a:moveTo>
                  <a:cubicBezTo>
                    <a:pt x="6583" y="1"/>
                    <a:pt x="6362" y="52"/>
                    <a:pt x="6149" y="162"/>
                  </a:cubicBezTo>
                  <a:cubicBezTo>
                    <a:pt x="5026" y="751"/>
                    <a:pt x="4745" y="2997"/>
                    <a:pt x="4914" y="4092"/>
                  </a:cubicBezTo>
                  <a:cubicBezTo>
                    <a:pt x="4942" y="4205"/>
                    <a:pt x="5363" y="5665"/>
                    <a:pt x="5363" y="5665"/>
                  </a:cubicBezTo>
                  <a:lnTo>
                    <a:pt x="5391" y="5636"/>
                  </a:lnTo>
                  <a:lnTo>
                    <a:pt x="5391" y="5636"/>
                  </a:lnTo>
                  <a:cubicBezTo>
                    <a:pt x="5335" y="6001"/>
                    <a:pt x="5307" y="6366"/>
                    <a:pt x="5251" y="6787"/>
                  </a:cubicBezTo>
                  <a:cubicBezTo>
                    <a:pt x="5166" y="7574"/>
                    <a:pt x="5110" y="8444"/>
                    <a:pt x="5082" y="9398"/>
                  </a:cubicBezTo>
                  <a:cubicBezTo>
                    <a:pt x="5054" y="10353"/>
                    <a:pt x="5054" y="11392"/>
                    <a:pt x="5138" y="12487"/>
                  </a:cubicBezTo>
                  <a:cubicBezTo>
                    <a:pt x="5251" y="13582"/>
                    <a:pt x="5419" y="14733"/>
                    <a:pt x="5728" y="15884"/>
                  </a:cubicBezTo>
                  <a:lnTo>
                    <a:pt x="5728" y="15940"/>
                  </a:lnTo>
                  <a:cubicBezTo>
                    <a:pt x="5531" y="15603"/>
                    <a:pt x="4942" y="14761"/>
                    <a:pt x="4914" y="14705"/>
                  </a:cubicBezTo>
                  <a:cubicBezTo>
                    <a:pt x="4274" y="13994"/>
                    <a:pt x="2816" y="13024"/>
                    <a:pt x="1685" y="13024"/>
                  </a:cubicBezTo>
                  <a:cubicBezTo>
                    <a:pt x="1475" y="13024"/>
                    <a:pt x="1276" y="13058"/>
                    <a:pt x="1096" y="13132"/>
                  </a:cubicBezTo>
                  <a:cubicBezTo>
                    <a:pt x="253" y="13497"/>
                    <a:pt x="1" y="14480"/>
                    <a:pt x="422" y="15238"/>
                  </a:cubicBezTo>
                  <a:cubicBezTo>
                    <a:pt x="843" y="16024"/>
                    <a:pt x="1882" y="16417"/>
                    <a:pt x="2724" y="16529"/>
                  </a:cubicBezTo>
                  <a:cubicBezTo>
                    <a:pt x="2826" y="16545"/>
                    <a:pt x="2941" y="16552"/>
                    <a:pt x="3065" y="16552"/>
                  </a:cubicBezTo>
                  <a:cubicBezTo>
                    <a:pt x="4063" y="16552"/>
                    <a:pt x="5634" y="16102"/>
                    <a:pt x="5784" y="16052"/>
                  </a:cubicBezTo>
                  <a:cubicBezTo>
                    <a:pt x="6093" y="17147"/>
                    <a:pt x="6486" y="18270"/>
                    <a:pt x="6963" y="19365"/>
                  </a:cubicBezTo>
                  <a:cubicBezTo>
                    <a:pt x="7244" y="19983"/>
                    <a:pt x="7525" y="20628"/>
                    <a:pt x="7833" y="21246"/>
                  </a:cubicBezTo>
                  <a:cubicBezTo>
                    <a:pt x="7665" y="20965"/>
                    <a:pt x="7497" y="20741"/>
                    <a:pt x="7468" y="20713"/>
                  </a:cubicBezTo>
                  <a:cubicBezTo>
                    <a:pt x="6853" y="20002"/>
                    <a:pt x="5378" y="19032"/>
                    <a:pt x="4241" y="19032"/>
                  </a:cubicBezTo>
                  <a:cubicBezTo>
                    <a:pt x="4030" y="19032"/>
                    <a:pt x="3831" y="19066"/>
                    <a:pt x="3650" y="19140"/>
                  </a:cubicBezTo>
                  <a:cubicBezTo>
                    <a:pt x="2808" y="19505"/>
                    <a:pt x="2583" y="20488"/>
                    <a:pt x="3005" y="21246"/>
                  </a:cubicBezTo>
                  <a:cubicBezTo>
                    <a:pt x="3426" y="22032"/>
                    <a:pt x="4436" y="22425"/>
                    <a:pt x="5279" y="22537"/>
                  </a:cubicBezTo>
                  <a:cubicBezTo>
                    <a:pt x="5385" y="22555"/>
                    <a:pt x="5505" y="22563"/>
                    <a:pt x="5634" y="22563"/>
                  </a:cubicBezTo>
                  <a:cubicBezTo>
                    <a:pt x="6527" y="22563"/>
                    <a:pt x="7862" y="22186"/>
                    <a:pt x="8255" y="22088"/>
                  </a:cubicBezTo>
                  <a:cubicBezTo>
                    <a:pt x="8367" y="22313"/>
                    <a:pt x="8479" y="22566"/>
                    <a:pt x="8620" y="22790"/>
                  </a:cubicBezTo>
                  <a:cubicBezTo>
                    <a:pt x="9181" y="23941"/>
                    <a:pt x="9743" y="25064"/>
                    <a:pt x="10276" y="26187"/>
                  </a:cubicBezTo>
                  <a:cubicBezTo>
                    <a:pt x="10472" y="26608"/>
                    <a:pt x="10641" y="27001"/>
                    <a:pt x="10809" y="27394"/>
                  </a:cubicBezTo>
                  <a:cubicBezTo>
                    <a:pt x="10641" y="27170"/>
                    <a:pt x="10529" y="26973"/>
                    <a:pt x="10501" y="26945"/>
                  </a:cubicBezTo>
                  <a:cubicBezTo>
                    <a:pt x="9867" y="26217"/>
                    <a:pt x="8427" y="25253"/>
                    <a:pt x="7300" y="25253"/>
                  </a:cubicBezTo>
                  <a:cubicBezTo>
                    <a:pt x="7079" y="25253"/>
                    <a:pt x="6871" y="25290"/>
                    <a:pt x="6682" y="25373"/>
                  </a:cubicBezTo>
                  <a:cubicBezTo>
                    <a:pt x="5840" y="25710"/>
                    <a:pt x="5587" y="26721"/>
                    <a:pt x="6009" y="27479"/>
                  </a:cubicBezTo>
                  <a:cubicBezTo>
                    <a:pt x="6458" y="28265"/>
                    <a:pt x="7468" y="28658"/>
                    <a:pt x="8311" y="28770"/>
                  </a:cubicBezTo>
                  <a:cubicBezTo>
                    <a:pt x="8406" y="28784"/>
                    <a:pt x="8514" y="28790"/>
                    <a:pt x="8630" y="28790"/>
                  </a:cubicBezTo>
                  <a:cubicBezTo>
                    <a:pt x="9464" y="28790"/>
                    <a:pt x="10734" y="28469"/>
                    <a:pt x="11202" y="28321"/>
                  </a:cubicBezTo>
                  <a:cubicBezTo>
                    <a:pt x="11371" y="28742"/>
                    <a:pt x="11539" y="29163"/>
                    <a:pt x="11680" y="29556"/>
                  </a:cubicBezTo>
                  <a:cubicBezTo>
                    <a:pt x="11764" y="29837"/>
                    <a:pt x="11848" y="30118"/>
                    <a:pt x="11932" y="30398"/>
                  </a:cubicBezTo>
                  <a:cubicBezTo>
                    <a:pt x="12017" y="30679"/>
                    <a:pt x="12101" y="30960"/>
                    <a:pt x="12157" y="31241"/>
                  </a:cubicBezTo>
                  <a:cubicBezTo>
                    <a:pt x="12297" y="31774"/>
                    <a:pt x="12438" y="32336"/>
                    <a:pt x="12550" y="32841"/>
                  </a:cubicBezTo>
                  <a:cubicBezTo>
                    <a:pt x="12634" y="33206"/>
                    <a:pt x="12690" y="33571"/>
                    <a:pt x="12775" y="33936"/>
                  </a:cubicBezTo>
                  <a:cubicBezTo>
                    <a:pt x="12578" y="33515"/>
                    <a:pt x="12213" y="32757"/>
                    <a:pt x="12185" y="32700"/>
                  </a:cubicBezTo>
                  <a:cubicBezTo>
                    <a:pt x="11624" y="31833"/>
                    <a:pt x="10159" y="30525"/>
                    <a:pt x="8990" y="30525"/>
                  </a:cubicBezTo>
                  <a:cubicBezTo>
                    <a:pt x="8872" y="30525"/>
                    <a:pt x="8758" y="30539"/>
                    <a:pt x="8648" y="30567"/>
                  </a:cubicBezTo>
                  <a:cubicBezTo>
                    <a:pt x="7777" y="30791"/>
                    <a:pt x="7384" y="31746"/>
                    <a:pt x="7665" y="32560"/>
                  </a:cubicBezTo>
                  <a:cubicBezTo>
                    <a:pt x="7974" y="33402"/>
                    <a:pt x="8928" y="33936"/>
                    <a:pt x="9743" y="34160"/>
                  </a:cubicBezTo>
                  <a:cubicBezTo>
                    <a:pt x="10047" y="34259"/>
                    <a:pt x="10487" y="34292"/>
                    <a:pt x="10940" y="34292"/>
                  </a:cubicBezTo>
                  <a:cubicBezTo>
                    <a:pt x="11780" y="34292"/>
                    <a:pt x="12667" y="34179"/>
                    <a:pt x="12831" y="34160"/>
                  </a:cubicBezTo>
                  <a:cubicBezTo>
                    <a:pt x="12943" y="34750"/>
                    <a:pt x="13055" y="35311"/>
                    <a:pt x="13140" y="35873"/>
                  </a:cubicBezTo>
                  <a:cubicBezTo>
                    <a:pt x="13476" y="37726"/>
                    <a:pt x="13673" y="39298"/>
                    <a:pt x="13785" y="40393"/>
                  </a:cubicBezTo>
                  <a:cubicBezTo>
                    <a:pt x="13813" y="40590"/>
                    <a:pt x="13841" y="40758"/>
                    <a:pt x="13870" y="40926"/>
                  </a:cubicBezTo>
                  <a:lnTo>
                    <a:pt x="10079" y="40926"/>
                  </a:lnTo>
                  <a:lnTo>
                    <a:pt x="11455" y="67934"/>
                  </a:lnTo>
                  <a:lnTo>
                    <a:pt x="17912" y="67934"/>
                  </a:lnTo>
                  <a:lnTo>
                    <a:pt x="19288" y="40926"/>
                  </a:lnTo>
                  <a:lnTo>
                    <a:pt x="15751" y="40926"/>
                  </a:lnTo>
                  <a:cubicBezTo>
                    <a:pt x="15779" y="40870"/>
                    <a:pt x="15807" y="40814"/>
                    <a:pt x="15835" y="40758"/>
                  </a:cubicBezTo>
                  <a:cubicBezTo>
                    <a:pt x="16312" y="39747"/>
                    <a:pt x="16986" y="38315"/>
                    <a:pt x="17716" y="36547"/>
                  </a:cubicBezTo>
                  <a:cubicBezTo>
                    <a:pt x="17940" y="35985"/>
                    <a:pt x="18193" y="35368"/>
                    <a:pt x="18418" y="34750"/>
                  </a:cubicBezTo>
                  <a:cubicBezTo>
                    <a:pt x="18620" y="34795"/>
                    <a:pt x="19909" y="35057"/>
                    <a:pt x="20874" y="35057"/>
                  </a:cubicBezTo>
                  <a:cubicBezTo>
                    <a:pt x="21111" y="35057"/>
                    <a:pt x="21329" y="35041"/>
                    <a:pt x="21506" y="35003"/>
                  </a:cubicBezTo>
                  <a:cubicBezTo>
                    <a:pt x="22320" y="34806"/>
                    <a:pt x="23303" y="34329"/>
                    <a:pt x="23668" y="33543"/>
                  </a:cubicBezTo>
                  <a:cubicBezTo>
                    <a:pt x="24033" y="32729"/>
                    <a:pt x="23724" y="31774"/>
                    <a:pt x="22853" y="31465"/>
                  </a:cubicBezTo>
                  <a:cubicBezTo>
                    <a:pt x="22709" y="31417"/>
                    <a:pt x="22555" y="31395"/>
                    <a:pt x="22395" y="31395"/>
                  </a:cubicBezTo>
                  <a:cubicBezTo>
                    <a:pt x="21245" y="31395"/>
                    <a:pt x="19767" y="32530"/>
                    <a:pt x="19176" y="33318"/>
                  </a:cubicBezTo>
                  <a:cubicBezTo>
                    <a:pt x="19148" y="33374"/>
                    <a:pt x="18783" y="34020"/>
                    <a:pt x="18558" y="34413"/>
                  </a:cubicBezTo>
                  <a:cubicBezTo>
                    <a:pt x="18642" y="34160"/>
                    <a:pt x="18726" y="33908"/>
                    <a:pt x="18839" y="33655"/>
                  </a:cubicBezTo>
                  <a:cubicBezTo>
                    <a:pt x="19035" y="33122"/>
                    <a:pt x="19204" y="32616"/>
                    <a:pt x="19400" y="32055"/>
                  </a:cubicBezTo>
                  <a:cubicBezTo>
                    <a:pt x="19484" y="31774"/>
                    <a:pt x="19569" y="31493"/>
                    <a:pt x="19653" y="31213"/>
                  </a:cubicBezTo>
                  <a:cubicBezTo>
                    <a:pt x="19737" y="30932"/>
                    <a:pt x="19793" y="30623"/>
                    <a:pt x="19878" y="30342"/>
                  </a:cubicBezTo>
                  <a:cubicBezTo>
                    <a:pt x="20018" y="29668"/>
                    <a:pt x="20158" y="28967"/>
                    <a:pt x="20271" y="28237"/>
                  </a:cubicBezTo>
                  <a:cubicBezTo>
                    <a:pt x="20699" y="28397"/>
                    <a:pt x="22197" y="28914"/>
                    <a:pt x="23066" y="28914"/>
                  </a:cubicBezTo>
                  <a:cubicBezTo>
                    <a:pt x="23109" y="28914"/>
                    <a:pt x="23151" y="28913"/>
                    <a:pt x="23190" y="28910"/>
                  </a:cubicBezTo>
                  <a:cubicBezTo>
                    <a:pt x="24033" y="28854"/>
                    <a:pt x="25071" y="28545"/>
                    <a:pt x="25577" y="27815"/>
                  </a:cubicBezTo>
                  <a:cubicBezTo>
                    <a:pt x="26054" y="27086"/>
                    <a:pt x="25886" y="26075"/>
                    <a:pt x="25071" y="25654"/>
                  </a:cubicBezTo>
                  <a:cubicBezTo>
                    <a:pt x="24845" y="25535"/>
                    <a:pt x="24583" y="25483"/>
                    <a:pt x="24302" y="25483"/>
                  </a:cubicBezTo>
                  <a:cubicBezTo>
                    <a:pt x="23192" y="25483"/>
                    <a:pt x="21791" y="26290"/>
                    <a:pt x="21141" y="26917"/>
                  </a:cubicBezTo>
                  <a:cubicBezTo>
                    <a:pt x="21085" y="26973"/>
                    <a:pt x="20579" y="27619"/>
                    <a:pt x="20327" y="27956"/>
                  </a:cubicBezTo>
                  <a:cubicBezTo>
                    <a:pt x="20383" y="27535"/>
                    <a:pt x="20439" y="27114"/>
                    <a:pt x="20495" y="26692"/>
                  </a:cubicBezTo>
                  <a:cubicBezTo>
                    <a:pt x="20664" y="25429"/>
                    <a:pt x="20776" y="24166"/>
                    <a:pt x="20888" y="22902"/>
                  </a:cubicBezTo>
                  <a:cubicBezTo>
                    <a:pt x="20944" y="22509"/>
                    <a:pt x="20972" y="22116"/>
                    <a:pt x="21029" y="21751"/>
                  </a:cubicBezTo>
                  <a:cubicBezTo>
                    <a:pt x="21164" y="21805"/>
                    <a:pt x="22960" y="22456"/>
                    <a:pt x="23922" y="22456"/>
                  </a:cubicBezTo>
                  <a:cubicBezTo>
                    <a:pt x="23960" y="22456"/>
                    <a:pt x="23997" y="22455"/>
                    <a:pt x="24033" y="22453"/>
                  </a:cubicBezTo>
                  <a:cubicBezTo>
                    <a:pt x="24875" y="22397"/>
                    <a:pt x="25942" y="22088"/>
                    <a:pt x="26419" y="21330"/>
                  </a:cubicBezTo>
                  <a:cubicBezTo>
                    <a:pt x="26896" y="20600"/>
                    <a:pt x="26728" y="19590"/>
                    <a:pt x="25914" y="19168"/>
                  </a:cubicBezTo>
                  <a:cubicBezTo>
                    <a:pt x="25695" y="19059"/>
                    <a:pt x="25444" y="19012"/>
                    <a:pt x="25174" y="19012"/>
                  </a:cubicBezTo>
                  <a:cubicBezTo>
                    <a:pt x="24059" y="19012"/>
                    <a:pt x="22639" y="19827"/>
                    <a:pt x="21983" y="20460"/>
                  </a:cubicBezTo>
                  <a:cubicBezTo>
                    <a:pt x="21927" y="20516"/>
                    <a:pt x="21197" y="21443"/>
                    <a:pt x="21029" y="21667"/>
                  </a:cubicBezTo>
                  <a:cubicBezTo>
                    <a:pt x="21113" y="20825"/>
                    <a:pt x="21225" y="19983"/>
                    <a:pt x="21337" y="19140"/>
                  </a:cubicBezTo>
                  <a:cubicBezTo>
                    <a:pt x="21534" y="17989"/>
                    <a:pt x="21759" y="16894"/>
                    <a:pt x="22067" y="15828"/>
                  </a:cubicBezTo>
                  <a:cubicBezTo>
                    <a:pt x="22147" y="15854"/>
                    <a:pt x="23941" y="16536"/>
                    <a:pt x="24941" y="16536"/>
                  </a:cubicBezTo>
                  <a:cubicBezTo>
                    <a:pt x="24996" y="16536"/>
                    <a:pt x="25049" y="16534"/>
                    <a:pt x="25099" y="16529"/>
                  </a:cubicBezTo>
                  <a:cubicBezTo>
                    <a:pt x="25942" y="16473"/>
                    <a:pt x="27009" y="16164"/>
                    <a:pt x="27486" y="15435"/>
                  </a:cubicBezTo>
                  <a:cubicBezTo>
                    <a:pt x="27963" y="14705"/>
                    <a:pt x="27795" y="13666"/>
                    <a:pt x="26980" y="13273"/>
                  </a:cubicBezTo>
                  <a:cubicBezTo>
                    <a:pt x="26754" y="13154"/>
                    <a:pt x="26492" y="13102"/>
                    <a:pt x="26211" y="13102"/>
                  </a:cubicBezTo>
                  <a:cubicBezTo>
                    <a:pt x="25101" y="13102"/>
                    <a:pt x="23700" y="13909"/>
                    <a:pt x="23050" y="14536"/>
                  </a:cubicBezTo>
                  <a:cubicBezTo>
                    <a:pt x="22994" y="14592"/>
                    <a:pt x="22208" y="15575"/>
                    <a:pt x="22095" y="15771"/>
                  </a:cubicBezTo>
                  <a:cubicBezTo>
                    <a:pt x="22095" y="15715"/>
                    <a:pt x="22123" y="15631"/>
                    <a:pt x="22123" y="15575"/>
                  </a:cubicBezTo>
                  <a:cubicBezTo>
                    <a:pt x="22488" y="14452"/>
                    <a:pt x="22966" y="13385"/>
                    <a:pt x="23443" y="12431"/>
                  </a:cubicBezTo>
                  <a:cubicBezTo>
                    <a:pt x="23724" y="11869"/>
                    <a:pt x="24033" y="11364"/>
                    <a:pt x="24341" y="10858"/>
                  </a:cubicBezTo>
                  <a:cubicBezTo>
                    <a:pt x="24706" y="11027"/>
                    <a:pt x="26363" y="11841"/>
                    <a:pt x="27233" y="11869"/>
                  </a:cubicBezTo>
                  <a:cubicBezTo>
                    <a:pt x="27284" y="11871"/>
                    <a:pt x="27336" y="11872"/>
                    <a:pt x="27388" y="11872"/>
                  </a:cubicBezTo>
                  <a:cubicBezTo>
                    <a:pt x="28202" y="11872"/>
                    <a:pt x="29176" y="11660"/>
                    <a:pt x="29704" y="11027"/>
                  </a:cubicBezTo>
                  <a:cubicBezTo>
                    <a:pt x="30265" y="10353"/>
                    <a:pt x="30209" y="9314"/>
                    <a:pt x="29451" y="8809"/>
                  </a:cubicBezTo>
                  <a:cubicBezTo>
                    <a:pt x="29170" y="8631"/>
                    <a:pt x="28816" y="8557"/>
                    <a:pt x="28431" y="8557"/>
                  </a:cubicBezTo>
                  <a:cubicBezTo>
                    <a:pt x="27359" y="8557"/>
                    <a:pt x="26049" y="9134"/>
                    <a:pt x="25408" y="9651"/>
                  </a:cubicBezTo>
                  <a:cubicBezTo>
                    <a:pt x="25352" y="9707"/>
                    <a:pt x="24903" y="10156"/>
                    <a:pt x="24594" y="10465"/>
                  </a:cubicBezTo>
                  <a:cubicBezTo>
                    <a:pt x="24734" y="10241"/>
                    <a:pt x="24875" y="10016"/>
                    <a:pt x="25015" y="9791"/>
                  </a:cubicBezTo>
                  <a:cubicBezTo>
                    <a:pt x="25549" y="9005"/>
                    <a:pt x="26082" y="8304"/>
                    <a:pt x="26559" y="7714"/>
                  </a:cubicBezTo>
                  <a:cubicBezTo>
                    <a:pt x="26840" y="7349"/>
                    <a:pt x="27093" y="7040"/>
                    <a:pt x="27317" y="6759"/>
                  </a:cubicBezTo>
                  <a:cubicBezTo>
                    <a:pt x="27767" y="6759"/>
                    <a:pt x="29535" y="6703"/>
                    <a:pt x="30321" y="6338"/>
                  </a:cubicBezTo>
                  <a:cubicBezTo>
                    <a:pt x="31079" y="5973"/>
                    <a:pt x="31950" y="5328"/>
                    <a:pt x="32146" y="4457"/>
                  </a:cubicBezTo>
                  <a:cubicBezTo>
                    <a:pt x="32315" y="3587"/>
                    <a:pt x="31809" y="2717"/>
                    <a:pt x="30883" y="2604"/>
                  </a:cubicBezTo>
                  <a:cubicBezTo>
                    <a:pt x="30844" y="2601"/>
                    <a:pt x="30805" y="2599"/>
                    <a:pt x="30766" y="2599"/>
                  </a:cubicBezTo>
                  <a:cubicBezTo>
                    <a:pt x="29555" y="2599"/>
                    <a:pt x="28145" y="4236"/>
                    <a:pt x="27710" y="5215"/>
                  </a:cubicBezTo>
                  <a:cubicBezTo>
                    <a:pt x="27654" y="5300"/>
                    <a:pt x="27205" y="6759"/>
                    <a:pt x="27233" y="6759"/>
                  </a:cubicBezTo>
                  <a:lnTo>
                    <a:pt x="27261" y="6759"/>
                  </a:lnTo>
                  <a:cubicBezTo>
                    <a:pt x="27009" y="7040"/>
                    <a:pt x="26756" y="7321"/>
                    <a:pt x="26503" y="7658"/>
                  </a:cubicBezTo>
                  <a:cubicBezTo>
                    <a:pt x="25998" y="8247"/>
                    <a:pt x="25464" y="8949"/>
                    <a:pt x="24903" y="9735"/>
                  </a:cubicBezTo>
                  <a:cubicBezTo>
                    <a:pt x="24369" y="10493"/>
                    <a:pt x="23780" y="11364"/>
                    <a:pt x="23275" y="12346"/>
                  </a:cubicBezTo>
                  <a:cubicBezTo>
                    <a:pt x="22741" y="13301"/>
                    <a:pt x="22236" y="14340"/>
                    <a:pt x="21871" y="15491"/>
                  </a:cubicBezTo>
                  <a:lnTo>
                    <a:pt x="21843" y="15547"/>
                  </a:lnTo>
                  <a:cubicBezTo>
                    <a:pt x="21871" y="15154"/>
                    <a:pt x="21843" y="14143"/>
                    <a:pt x="21843" y="14059"/>
                  </a:cubicBezTo>
                  <a:cubicBezTo>
                    <a:pt x="21702" y="12936"/>
                    <a:pt x="20748" y="10858"/>
                    <a:pt x="19513" y="10634"/>
                  </a:cubicBezTo>
                  <a:cubicBezTo>
                    <a:pt x="19422" y="10617"/>
                    <a:pt x="19333" y="10609"/>
                    <a:pt x="19246" y="10609"/>
                  </a:cubicBezTo>
                  <a:cubicBezTo>
                    <a:pt x="18473" y="10609"/>
                    <a:pt x="17876" y="11255"/>
                    <a:pt x="17800" y="12037"/>
                  </a:cubicBezTo>
                  <a:cubicBezTo>
                    <a:pt x="17716" y="12936"/>
                    <a:pt x="18361" y="13806"/>
                    <a:pt x="19007" y="14368"/>
                  </a:cubicBezTo>
                  <a:cubicBezTo>
                    <a:pt x="19709" y="15013"/>
                    <a:pt x="21674" y="15631"/>
                    <a:pt x="21815" y="15659"/>
                  </a:cubicBezTo>
                  <a:cubicBezTo>
                    <a:pt x="21478" y="16754"/>
                    <a:pt x="21197" y="17905"/>
                    <a:pt x="21001" y="19084"/>
                  </a:cubicBezTo>
                  <a:cubicBezTo>
                    <a:pt x="20860" y="19758"/>
                    <a:pt x="20776" y="20432"/>
                    <a:pt x="20692" y="21134"/>
                  </a:cubicBezTo>
                  <a:cubicBezTo>
                    <a:pt x="20664" y="20797"/>
                    <a:pt x="20664" y="20516"/>
                    <a:pt x="20664" y="20488"/>
                  </a:cubicBezTo>
                  <a:cubicBezTo>
                    <a:pt x="20523" y="19365"/>
                    <a:pt x="19597" y="17287"/>
                    <a:pt x="18333" y="17063"/>
                  </a:cubicBezTo>
                  <a:cubicBezTo>
                    <a:pt x="18246" y="17046"/>
                    <a:pt x="18159" y="17038"/>
                    <a:pt x="18074" y="17038"/>
                  </a:cubicBezTo>
                  <a:cubicBezTo>
                    <a:pt x="17317" y="17038"/>
                    <a:pt x="16697" y="17684"/>
                    <a:pt x="16621" y="18467"/>
                  </a:cubicBezTo>
                  <a:cubicBezTo>
                    <a:pt x="16565" y="19365"/>
                    <a:pt x="17210" y="20235"/>
                    <a:pt x="17828" y="20797"/>
                  </a:cubicBezTo>
                  <a:cubicBezTo>
                    <a:pt x="18446" y="21358"/>
                    <a:pt x="20130" y="21920"/>
                    <a:pt x="20551" y="22060"/>
                  </a:cubicBezTo>
                  <a:cubicBezTo>
                    <a:pt x="20523" y="22341"/>
                    <a:pt x="20495" y="22594"/>
                    <a:pt x="20467" y="22846"/>
                  </a:cubicBezTo>
                  <a:cubicBezTo>
                    <a:pt x="20299" y="24110"/>
                    <a:pt x="20158" y="25373"/>
                    <a:pt x="19990" y="26608"/>
                  </a:cubicBezTo>
                  <a:cubicBezTo>
                    <a:pt x="19934" y="27057"/>
                    <a:pt x="19849" y="27479"/>
                    <a:pt x="19765" y="27900"/>
                  </a:cubicBezTo>
                  <a:cubicBezTo>
                    <a:pt x="19765" y="27619"/>
                    <a:pt x="19765" y="27366"/>
                    <a:pt x="19765" y="27338"/>
                  </a:cubicBezTo>
                  <a:cubicBezTo>
                    <a:pt x="19597" y="26215"/>
                    <a:pt x="18670" y="24166"/>
                    <a:pt x="17435" y="23941"/>
                  </a:cubicBezTo>
                  <a:cubicBezTo>
                    <a:pt x="17344" y="23924"/>
                    <a:pt x="17255" y="23916"/>
                    <a:pt x="17168" y="23916"/>
                  </a:cubicBezTo>
                  <a:cubicBezTo>
                    <a:pt x="16391" y="23916"/>
                    <a:pt x="15773" y="24560"/>
                    <a:pt x="15722" y="25317"/>
                  </a:cubicBezTo>
                  <a:cubicBezTo>
                    <a:pt x="15638" y="26215"/>
                    <a:pt x="16284" y="27114"/>
                    <a:pt x="16902" y="27647"/>
                  </a:cubicBezTo>
                  <a:cubicBezTo>
                    <a:pt x="17519" y="28209"/>
                    <a:pt x="19035" y="28714"/>
                    <a:pt x="19569" y="28910"/>
                  </a:cubicBezTo>
                  <a:cubicBezTo>
                    <a:pt x="19484" y="29332"/>
                    <a:pt x="19400" y="29753"/>
                    <a:pt x="19288" y="30174"/>
                  </a:cubicBezTo>
                  <a:cubicBezTo>
                    <a:pt x="19204" y="30455"/>
                    <a:pt x="19148" y="30735"/>
                    <a:pt x="19035" y="31016"/>
                  </a:cubicBezTo>
                  <a:cubicBezTo>
                    <a:pt x="18951" y="31297"/>
                    <a:pt x="18867" y="31578"/>
                    <a:pt x="18783" y="31858"/>
                  </a:cubicBezTo>
                  <a:cubicBezTo>
                    <a:pt x="18586" y="32364"/>
                    <a:pt x="18390" y="32897"/>
                    <a:pt x="18193" y="33402"/>
                  </a:cubicBezTo>
                  <a:cubicBezTo>
                    <a:pt x="18053" y="33767"/>
                    <a:pt x="17940" y="34104"/>
                    <a:pt x="17800" y="34413"/>
                  </a:cubicBezTo>
                  <a:cubicBezTo>
                    <a:pt x="17856" y="33992"/>
                    <a:pt x="17968" y="33150"/>
                    <a:pt x="17968" y="33065"/>
                  </a:cubicBezTo>
                  <a:cubicBezTo>
                    <a:pt x="17997" y="32336"/>
                    <a:pt x="17744" y="31100"/>
                    <a:pt x="17210" y="30258"/>
                  </a:cubicBezTo>
                  <a:cubicBezTo>
                    <a:pt x="17210" y="30146"/>
                    <a:pt x="17210" y="30033"/>
                    <a:pt x="17182" y="29921"/>
                  </a:cubicBezTo>
                  <a:cubicBezTo>
                    <a:pt x="17061" y="29194"/>
                    <a:pt x="16437" y="28613"/>
                    <a:pt x="15708" y="28613"/>
                  </a:cubicBezTo>
                  <a:cubicBezTo>
                    <a:pt x="15594" y="28613"/>
                    <a:pt x="15476" y="28627"/>
                    <a:pt x="15357" y="28658"/>
                  </a:cubicBezTo>
                  <a:cubicBezTo>
                    <a:pt x="14150" y="28995"/>
                    <a:pt x="13364" y="31128"/>
                    <a:pt x="13308" y="32251"/>
                  </a:cubicBezTo>
                  <a:cubicBezTo>
                    <a:pt x="13308" y="32307"/>
                    <a:pt x="13364" y="33037"/>
                    <a:pt x="13392" y="33487"/>
                  </a:cubicBezTo>
                  <a:cubicBezTo>
                    <a:pt x="13336" y="33234"/>
                    <a:pt x="13280" y="32981"/>
                    <a:pt x="13196" y="32700"/>
                  </a:cubicBezTo>
                  <a:cubicBezTo>
                    <a:pt x="13083" y="32167"/>
                    <a:pt x="12943" y="31634"/>
                    <a:pt x="12775" y="31044"/>
                  </a:cubicBezTo>
                  <a:cubicBezTo>
                    <a:pt x="12690" y="30791"/>
                    <a:pt x="12606" y="30511"/>
                    <a:pt x="12522" y="30230"/>
                  </a:cubicBezTo>
                  <a:cubicBezTo>
                    <a:pt x="12466" y="29949"/>
                    <a:pt x="12325" y="29668"/>
                    <a:pt x="12241" y="29360"/>
                  </a:cubicBezTo>
                  <a:cubicBezTo>
                    <a:pt x="11989" y="28714"/>
                    <a:pt x="11708" y="28068"/>
                    <a:pt x="11427" y="27394"/>
                  </a:cubicBezTo>
                  <a:cubicBezTo>
                    <a:pt x="11904" y="27282"/>
                    <a:pt x="13561" y="26861"/>
                    <a:pt x="14234" y="26356"/>
                  </a:cubicBezTo>
                  <a:cubicBezTo>
                    <a:pt x="14908" y="25850"/>
                    <a:pt x="15610" y="25008"/>
                    <a:pt x="15610" y="24110"/>
                  </a:cubicBezTo>
                  <a:cubicBezTo>
                    <a:pt x="15584" y="23297"/>
                    <a:pt x="14995" y="22583"/>
                    <a:pt x="14163" y="22583"/>
                  </a:cubicBezTo>
                  <a:cubicBezTo>
                    <a:pt x="14104" y="22583"/>
                    <a:pt x="14043" y="22586"/>
                    <a:pt x="13982" y="22594"/>
                  </a:cubicBezTo>
                  <a:cubicBezTo>
                    <a:pt x="12747" y="22734"/>
                    <a:pt x="11652" y="24727"/>
                    <a:pt x="11427" y="25822"/>
                  </a:cubicBezTo>
                  <a:cubicBezTo>
                    <a:pt x="11427" y="25878"/>
                    <a:pt x="11343" y="26692"/>
                    <a:pt x="11315" y="27142"/>
                  </a:cubicBezTo>
                  <a:cubicBezTo>
                    <a:pt x="11118" y="26749"/>
                    <a:pt x="10950" y="26356"/>
                    <a:pt x="10753" y="25963"/>
                  </a:cubicBezTo>
                  <a:cubicBezTo>
                    <a:pt x="10192" y="24840"/>
                    <a:pt x="9602" y="23717"/>
                    <a:pt x="9013" y="22594"/>
                  </a:cubicBezTo>
                  <a:cubicBezTo>
                    <a:pt x="8816" y="22257"/>
                    <a:pt x="8648" y="21920"/>
                    <a:pt x="8451" y="21555"/>
                  </a:cubicBezTo>
                  <a:cubicBezTo>
                    <a:pt x="8620" y="21527"/>
                    <a:pt x="10613" y="21078"/>
                    <a:pt x="11371" y="20488"/>
                  </a:cubicBezTo>
                  <a:cubicBezTo>
                    <a:pt x="12045" y="19983"/>
                    <a:pt x="12747" y="19140"/>
                    <a:pt x="12747" y="18242"/>
                  </a:cubicBezTo>
                  <a:cubicBezTo>
                    <a:pt x="12747" y="17418"/>
                    <a:pt x="12117" y="16719"/>
                    <a:pt x="11263" y="16719"/>
                  </a:cubicBezTo>
                  <a:cubicBezTo>
                    <a:pt x="11216" y="16719"/>
                    <a:pt x="11167" y="16722"/>
                    <a:pt x="11118" y="16726"/>
                  </a:cubicBezTo>
                  <a:cubicBezTo>
                    <a:pt x="9883" y="16866"/>
                    <a:pt x="8788" y="18860"/>
                    <a:pt x="8563" y="19955"/>
                  </a:cubicBezTo>
                  <a:cubicBezTo>
                    <a:pt x="8535" y="20039"/>
                    <a:pt x="8451" y="21218"/>
                    <a:pt x="8423" y="21499"/>
                  </a:cubicBezTo>
                  <a:cubicBezTo>
                    <a:pt x="8030" y="20741"/>
                    <a:pt x="7637" y="19983"/>
                    <a:pt x="7300" y="19225"/>
                  </a:cubicBezTo>
                  <a:cubicBezTo>
                    <a:pt x="6823" y="18158"/>
                    <a:pt x="6402" y="17091"/>
                    <a:pt x="6065" y="16052"/>
                  </a:cubicBezTo>
                  <a:cubicBezTo>
                    <a:pt x="6149" y="16024"/>
                    <a:pt x="8226" y="15547"/>
                    <a:pt x="9013" y="14957"/>
                  </a:cubicBezTo>
                  <a:cubicBezTo>
                    <a:pt x="9658" y="14452"/>
                    <a:pt x="10360" y="13610"/>
                    <a:pt x="10360" y="12739"/>
                  </a:cubicBezTo>
                  <a:cubicBezTo>
                    <a:pt x="10360" y="11914"/>
                    <a:pt x="9728" y="11189"/>
                    <a:pt x="8896" y="11189"/>
                  </a:cubicBezTo>
                  <a:cubicBezTo>
                    <a:pt x="8851" y="11189"/>
                    <a:pt x="8806" y="11191"/>
                    <a:pt x="8760" y="11195"/>
                  </a:cubicBezTo>
                  <a:cubicBezTo>
                    <a:pt x="7497" y="11336"/>
                    <a:pt x="6430" y="13329"/>
                    <a:pt x="6177" y="14424"/>
                  </a:cubicBezTo>
                  <a:cubicBezTo>
                    <a:pt x="6177" y="14508"/>
                    <a:pt x="6065" y="15771"/>
                    <a:pt x="6065" y="15996"/>
                  </a:cubicBezTo>
                  <a:cubicBezTo>
                    <a:pt x="6037" y="15940"/>
                    <a:pt x="6009" y="15884"/>
                    <a:pt x="5981" y="15799"/>
                  </a:cubicBezTo>
                  <a:cubicBezTo>
                    <a:pt x="5644" y="14677"/>
                    <a:pt x="5475" y="13525"/>
                    <a:pt x="5363" y="12459"/>
                  </a:cubicBezTo>
                  <a:cubicBezTo>
                    <a:pt x="5279" y="11841"/>
                    <a:pt x="5251" y="11223"/>
                    <a:pt x="5223" y="10662"/>
                  </a:cubicBezTo>
                  <a:cubicBezTo>
                    <a:pt x="5644" y="10606"/>
                    <a:pt x="7440" y="10353"/>
                    <a:pt x="8198" y="9904"/>
                  </a:cubicBezTo>
                  <a:cubicBezTo>
                    <a:pt x="8900" y="9483"/>
                    <a:pt x="9714" y="8725"/>
                    <a:pt x="9799" y="7826"/>
                  </a:cubicBezTo>
                  <a:cubicBezTo>
                    <a:pt x="9883" y="6956"/>
                    <a:pt x="9265" y="6142"/>
                    <a:pt x="8367" y="6142"/>
                  </a:cubicBezTo>
                  <a:cubicBezTo>
                    <a:pt x="7104" y="6142"/>
                    <a:pt x="5812" y="7995"/>
                    <a:pt x="5447" y="9062"/>
                  </a:cubicBezTo>
                  <a:cubicBezTo>
                    <a:pt x="5447" y="9118"/>
                    <a:pt x="5307" y="9735"/>
                    <a:pt x="5223" y="10185"/>
                  </a:cubicBezTo>
                  <a:cubicBezTo>
                    <a:pt x="5223" y="9932"/>
                    <a:pt x="5223" y="9651"/>
                    <a:pt x="5223" y="9398"/>
                  </a:cubicBezTo>
                  <a:cubicBezTo>
                    <a:pt x="5223" y="8444"/>
                    <a:pt x="5279" y="7574"/>
                    <a:pt x="5335" y="6787"/>
                  </a:cubicBezTo>
                  <a:cubicBezTo>
                    <a:pt x="5363" y="6366"/>
                    <a:pt x="5419" y="5973"/>
                    <a:pt x="5447" y="5608"/>
                  </a:cubicBezTo>
                  <a:cubicBezTo>
                    <a:pt x="5812" y="5356"/>
                    <a:pt x="7272" y="4317"/>
                    <a:pt x="7721" y="3587"/>
                  </a:cubicBezTo>
                  <a:cubicBezTo>
                    <a:pt x="8170" y="2857"/>
                    <a:pt x="8535" y="1818"/>
                    <a:pt x="8198" y="1004"/>
                  </a:cubicBezTo>
                  <a:cubicBezTo>
                    <a:pt x="7970" y="403"/>
                    <a:pt x="7406" y="1"/>
                    <a:pt x="67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40"/>
            <p:cNvSpPr/>
            <p:nvPr/>
          </p:nvSpPr>
          <p:spPr>
            <a:xfrm>
              <a:off x="2360625" y="3503225"/>
              <a:ext cx="95475" cy="140375"/>
            </a:xfrm>
            <a:custGeom>
              <a:rect b="b" l="l" r="r" t="t"/>
              <a:pathLst>
                <a:path extrusionOk="0" h="5615" w="3819">
                  <a:moveTo>
                    <a:pt x="1726" y="0"/>
                  </a:moveTo>
                  <a:cubicBezTo>
                    <a:pt x="1103" y="0"/>
                    <a:pt x="522" y="423"/>
                    <a:pt x="309" y="1039"/>
                  </a:cubicBezTo>
                  <a:cubicBezTo>
                    <a:pt x="1" y="1881"/>
                    <a:pt x="366" y="2891"/>
                    <a:pt x="843" y="3593"/>
                  </a:cubicBezTo>
                  <a:cubicBezTo>
                    <a:pt x="1376" y="4436"/>
                    <a:pt x="3229" y="5615"/>
                    <a:pt x="3229" y="5615"/>
                  </a:cubicBezTo>
                  <a:cubicBezTo>
                    <a:pt x="3257" y="5615"/>
                    <a:pt x="3650" y="4127"/>
                    <a:pt x="3650" y="4043"/>
                  </a:cubicBezTo>
                  <a:cubicBezTo>
                    <a:pt x="3819" y="2920"/>
                    <a:pt x="3454" y="674"/>
                    <a:pt x="2331" y="140"/>
                  </a:cubicBezTo>
                  <a:cubicBezTo>
                    <a:pt x="2132" y="44"/>
                    <a:pt x="1927" y="0"/>
                    <a:pt x="172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40"/>
            <p:cNvSpPr/>
            <p:nvPr/>
          </p:nvSpPr>
          <p:spPr>
            <a:xfrm>
              <a:off x="3864725" y="5031175"/>
              <a:ext cx="1179875" cy="346750"/>
            </a:xfrm>
            <a:custGeom>
              <a:rect b="b" l="l" r="r" t="t"/>
              <a:pathLst>
                <a:path extrusionOk="0" h="13870" w="47195">
                  <a:moveTo>
                    <a:pt x="23584" y="1"/>
                  </a:moveTo>
                  <a:cubicBezTo>
                    <a:pt x="10557" y="1"/>
                    <a:pt x="1" y="3117"/>
                    <a:pt x="1" y="6935"/>
                  </a:cubicBezTo>
                  <a:cubicBezTo>
                    <a:pt x="1" y="10753"/>
                    <a:pt x="10557" y="13869"/>
                    <a:pt x="23584" y="13869"/>
                  </a:cubicBezTo>
                  <a:cubicBezTo>
                    <a:pt x="36610" y="13869"/>
                    <a:pt x="47194" y="10753"/>
                    <a:pt x="47194" y="6935"/>
                  </a:cubicBezTo>
                  <a:cubicBezTo>
                    <a:pt x="47194" y="3117"/>
                    <a:pt x="36610" y="1"/>
                    <a:pt x="2358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40"/>
            <p:cNvSpPr/>
            <p:nvPr/>
          </p:nvSpPr>
          <p:spPr>
            <a:xfrm>
              <a:off x="3864725" y="5031175"/>
              <a:ext cx="1179875" cy="346750"/>
            </a:xfrm>
            <a:custGeom>
              <a:rect b="b" l="l" r="r" t="t"/>
              <a:pathLst>
                <a:path extrusionOk="0" h="13870" w="47195">
                  <a:moveTo>
                    <a:pt x="23584" y="1"/>
                  </a:moveTo>
                  <a:cubicBezTo>
                    <a:pt x="10557" y="1"/>
                    <a:pt x="1" y="3117"/>
                    <a:pt x="1" y="6935"/>
                  </a:cubicBezTo>
                  <a:cubicBezTo>
                    <a:pt x="1" y="10753"/>
                    <a:pt x="10557" y="13869"/>
                    <a:pt x="23584" y="13869"/>
                  </a:cubicBezTo>
                  <a:cubicBezTo>
                    <a:pt x="36610" y="13869"/>
                    <a:pt x="47194" y="10753"/>
                    <a:pt x="47194" y="6935"/>
                  </a:cubicBezTo>
                  <a:cubicBezTo>
                    <a:pt x="47194" y="3117"/>
                    <a:pt x="36610" y="1"/>
                    <a:pt x="2358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40"/>
            <p:cNvSpPr/>
            <p:nvPr/>
          </p:nvSpPr>
          <p:spPr>
            <a:xfrm>
              <a:off x="4084425" y="2377175"/>
              <a:ext cx="392350" cy="435425"/>
            </a:xfrm>
            <a:custGeom>
              <a:rect b="b" l="l" r="r" t="t"/>
              <a:pathLst>
                <a:path extrusionOk="0" h="17417" w="15694">
                  <a:moveTo>
                    <a:pt x="7946" y="0"/>
                  </a:moveTo>
                  <a:cubicBezTo>
                    <a:pt x="5367" y="0"/>
                    <a:pt x="3225" y="1790"/>
                    <a:pt x="2162" y="2958"/>
                  </a:cubicBezTo>
                  <a:cubicBezTo>
                    <a:pt x="1011" y="4249"/>
                    <a:pt x="1769" y="6748"/>
                    <a:pt x="1657" y="7253"/>
                  </a:cubicBezTo>
                  <a:cubicBezTo>
                    <a:pt x="1516" y="7759"/>
                    <a:pt x="0" y="9415"/>
                    <a:pt x="56" y="9920"/>
                  </a:cubicBezTo>
                  <a:cubicBezTo>
                    <a:pt x="113" y="10426"/>
                    <a:pt x="871" y="10510"/>
                    <a:pt x="871" y="10510"/>
                  </a:cubicBezTo>
                  <a:cubicBezTo>
                    <a:pt x="871" y="10510"/>
                    <a:pt x="1516" y="13486"/>
                    <a:pt x="1909" y="14216"/>
                  </a:cubicBezTo>
                  <a:cubicBezTo>
                    <a:pt x="2274" y="14918"/>
                    <a:pt x="3313" y="15030"/>
                    <a:pt x="3678" y="15030"/>
                  </a:cubicBezTo>
                  <a:cubicBezTo>
                    <a:pt x="4071" y="15030"/>
                    <a:pt x="4464" y="15339"/>
                    <a:pt x="4464" y="15339"/>
                  </a:cubicBezTo>
                  <a:lnTo>
                    <a:pt x="5054" y="17416"/>
                  </a:lnTo>
                  <a:lnTo>
                    <a:pt x="13785" y="15423"/>
                  </a:lnTo>
                  <a:lnTo>
                    <a:pt x="13504" y="12531"/>
                  </a:lnTo>
                  <a:cubicBezTo>
                    <a:pt x="13504" y="12531"/>
                    <a:pt x="15694" y="9668"/>
                    <a:pt x="15497" y="6860"/>
                  </a:cubicBezTo>
                  <a:cubicBezTo>
                    <a:pt x="15301" y="4053"/>
                    <a:pt x="13083" y="2649"/>
                    <a:pt x="13083" y="2649"/>
                  </a:cubicBezTo>
                  <a:cubicBezTo>
                    <a:pt x="13083" y="2649"/>
                    <a:pt x="11483" y="347"/>
                    <a:pt x="8591" y="38"/>
                  </a:cubicBezTo>
                  <a:cubicBezTo>
                    <a:pt x="8373" y="12"/>
                    <a:pt x="8158" y="0"/>
                    <a:pt x="794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40"/>
            <p:cNvSpPr/>
            <p:nvPr/>
          </p:nvSpPr>
          <p:spPr>
            <a:xfrm>
              <a:off x="4079500" y="2371100"/>
              <a:ext cx="398700" cy="447250"/>
            </a:xfrm>
            <a:custGeom>
              <a:rect b="b" l="l" r="r" t="t"/>
              <a:pathLst>
                <a:path extrusionOk="0" h="17890" w="15948">
                  <a:moveTo>
                    <a:pt x="8170" y="477"/>
                  </a:moveTo>
                  <a:cubicBezTo>
                    <a:pt x="8367" y="477"/>
                    <a:pt x="8564" y="477"/>
                    <a:pt x="8788" y="506"/>
                  </a:cubicBezTo>
                  <a:cubicBezTo>
                    <a:pt x="10164" y="674"/>
                    <a:pt x="11231" y="1292"/>
                    <a:pt x="11961" y="1881"/>
                  </a:cubicBezTo>
                  <a:cubicBezTo>
                    <a:pt x="12326" y="2190"/>
                    <a:pt x="12606" y="2471"/>
                    <a:pt x="12803" y="2695"/>
                  </a:cubicBezTo>
                  <a:cubicBezTo>
                    <a:pt x="12887" y="2780"/>
                    <a:pt x="12971" y="2864"/>
                    <a:pt x="12999" y="2948"/>
                  </a:cubicBezTo>
                  <a:lnTo>
                    <a:pt x="13055" y="3004"/>
                  </a:lnTo>
                  <a:lnTo>
                    <a:pt x="13084" y="3032"/>
                  </a:lnTo>
                  <a:lnTo>
                    <a:pt x="13140" y="3088"/>
                  </a:lnTo>
                  <a:lnTo>
                    <a:pt x="13168" y="3116"/>
                  </a:lnTo>
                  <a:cubicBezTo>
                    <a:pt x="13280" y="3173"/>
                    <a:pt x="13813" y="3566"/>
                    <a:pt x="14347" y="4211"/>
                  </a:cubicBezTo>
                  <a:cubicBezTo>
                    <a:pt x="14852" y="4885"/>
                    <a:pt x="15386" y="5868"/>
                    <a:pt x="15470" y="7131"/>
                  </a:cubicBezTo>
                  <a:cubicBezTo>
                    <a:pt x="15470" y="7243"/>
                    <a:pt x="15470" y="7356"/>
                    <a:pt x="15470" y="7468"/>
                  </a:cubicBezTo>
                  <a:cubicBezTo>
                    <a:pt x="15470" y="8760"/>
                    <a:pt x="14993" y="10051"/>
                    <a:pt x="14487" y="11034"/>
                  </a:cubicBezTo>
                  <a:cubicBezTo>
                    <a:pt x="14263" y="11511"/>
                    <a:pt x="14010" y="11932"/>
                    <a:pt x="13842" y="12213"/>
                  </a:cubicBezTo>
                  <a:cubicBezTo>
                    <a:pt x="13729" y="12353"/>
                    <a:pt x="13673" y="12465"/>
                    <a:pt x="13617" y="12522"/>
                  </a:cubicBezTo>
                  <a:lnTo>
                    <a:pt x="13561" y="12606"/>
                  </a:lnTo>
                  <a:lnTo>
                    <a:pt x="13533" y="12634"/>
                  </a:lnTo>
                  <a:cubicBezTo>
                    <a:pt x="13505" y="12690"/>
                    <a:pt x="13477" y="12746"/>
                    <a:pt x="13477" y="12802"/>
                  </a:cubicBezTo>
                  <a:lnTo>
                    <a:pt x="13729" y="15469"/>
                  </a:lnTo>
                  <a:lnTo>
                    <a:pt x="5391" y="17378"/>
                  </a:lnTo>
                  <a:lnTo>
                    <a:pt x="4886" y="15526"/>
                  </a:lnTo>
                  <a:cubicBezTo>
                    <a:pt x="4858" y="15469"/>
                    <a:pt x="4830" y="15413"/>
                    <a:pt x="4801" y="15385"/>
                  </a:cubicBezTo>
                  <a:cubicBezTo>
                    <a:pt x="4773" y="15385"/>
                    <a:pt x="4689" y="15301"/>
                    <a:pt x="4521" y="15217"/>
                  </a:cubicBezTo>
                  <a:cubicBezTo>
                    <a:pt x="4352" y="15132"/>
                    <a:pt x="4128" y="15048"/>
                    <a:pt x="3875" y="15048"/>
                  </a:cubicBezTo>
                  <a:cubicBezTo>
                    <a:pt x="3707" y="15048"/>
                    <a:pt x="3398" y="15020"/>
                    <a:pt x="3061" y="14908"/>
                  </a:cubicBezTo>
                  <a:cubicBezTo>
                    <a:pt x="2752" y="14796"/>
                    <a:pt x="2443" y="14599"/>
                    <a:pt x="2303" y="14346"/>
                  </a:cubicBezTo>
                  <a:cubicBezTo>
                    <a:pt x="2219" y="14178"/>
                    <a:pt x="2106" y="13869"/>
                    <a:pt x="1994" y="13504"/>
                  </a:cubicBezTo>
                  <a:cubicBezTo>
                    <a:pt x="1826" y="12943"/>
                    <a:pt x="1657" y="12241"/>
                    <a:pt x="1517" y="11679"/>
                  </a:cubicBezTo>
                  <a:cubicBezTo>
                    <a:pt x="1404" y="11118"/>
                    <a:pt x="1320" y="10697"/>
                    <a:pt x="1292" y="10697"/>
                  </a:cubicBezTo>
                  <a:cubicBezTo>
                    <a:pt x="1292" y="10584"/>
                    <a:pt x="1208" y="10528"/>
                    <a:pt x="1096" y="10500"/>
                  </a:cubicBezTo>
                  <a:cubicBezTo>
                    <a:pt x="1068" y="10500"/>
                    <a:pt x="899" y="10472"/>
                    <a:pt x="731" y="10416"/>
                  </a:cubicBezTo>
                  <a:cubicBezTo>
                    <a:pt x="675" y="10388"/>
                    <a:pt x="590" y="10332"/>
                    <a:pt x="562" y="10304"/>
                  </a:cubicBezTo>
                  <a:cubicBezTo>
                    <a:pt x="506" y="10247"/>
                    <a:pt x="478" y="10191"/>
                    <a:pt x="478" y="10135"/>
                  </a:cubicBezTo>
                  <a:cubicBezTo>
                    <a:pt x="478" y="10107"/>
                    <a:pt x="478" y="10051"/>
                    <a:pt x="534" y="9967"/>
                  </a:cubicBezTo>
                  <a:cubicBezTo>
                    <a:pt x="646" y="9686"/>
                    <a:pt x="983" y="9181"/>
                    <a:pt x="1320" y="8731"/>
                  </a:cubicBezTo>
                  <a:cubicBezTo>
                    <a:pt x="1489" y="8507"/>
                    <a:pt x="1657" y="8282"/>
                    <a:pt x="1797" y="8086"/>
                  </a:cubicBezTo>
                  <a:cubicBezTo>
                    <a:pt x="1910" y="7889"/>
                    <a:pt x="2022" y="7721"/>
                    <a:pt x="2078" y="7552"/>
                  </a:cubicBezTo>
                  <a:cubicBezTo>
                    <a:pt x="2078" y="7468"/>
                    <a:pt x="2078" y="7412"/>
                    <a:pt x="2078" y="7328"/>
                  </a:cubicBezTo>
                  <a:cubicBezTo>
                    <a:pt x="2078" y="7103"/>
                    <a:pt x="2050" y="6822"/>
                    <a:pt x="2022" y="6485"/>
                  </a:cubicBezTo>
                  <a:cubicBezTo>
                    <a:pt x="1966" y="6149"/>
                    <a:pt x="1938" y="5756"/>
                    <a:pt x="1938" y="5362"/>
                  </a:cubicBezTo>
                  <a:cubicBezTo>
                    <a:pt x="1938" y="4604"/>
                    <a:pt x="2078" y="3875"/>
                    <a:pt x="2527" y="3369"/>
                  </a:cubicBezTo>
                  <a:cubicBezTo>
                    <a:pt x="3033" y="2780"/>
                    <a:pt x="3847" y="2050"/>
                    <a:pt x="4801" y="1488"/>
                  </a:cubicBezTo>
                  <a:cubicBezTo>
                    <a:pt x="5784" y="899"/>
                    <a:pt x="6935" y="477"/>
                    <a:pt x="8170" y="477"/>
                  </a:cubicBezTo>
                  <a:close/>
                  <a:moveTo>
                    <a:pt x="8170" y="0"/>
                  </a:moveTo>
                  <a:cubicBezTo>
                    <a:pt x="6823" y="0"/>
                    <a:pt x="5588" y="477"/>
                    <a:pt x="4577" y="1067"/>
                  </a:cubicBezTo>
                  <a:cubicBezTo>
                    <a:pt x="3538" y="1685"/>
                    <a:pt x="2724" y="2443"/>
                    <a:pt x="2191" y="3060"/>
                  </a:cubicBezTo>
                  <a:cubicBezTo>
                    <a:pt x="1601" y="3706"/>
                    <a:pt x="1489" y="4576"/>
                    <a:pt x="1489" y="5362"/>
                  </a:cubicBezTo>
                  <a:cubicBezTo>
                    <a:pt x="1489" y="5784"/>
                    <a:pt x="1517" y="6177"/>
                    <a:pt x="1545" y="6514"/>
                  </a:cubicBezTo>
                  <a:cubicBezTo>
                    <a:pt x="1601" y="6879"/>
                    <a:pt x="1629" y="7159"/>
                    <a:pt x="1629" y="7328"/>
                  </a:cubicBezTo>
                  <a:cubicBezTo>
                    <a:pt x="1629" y="7384"/>
                    <a:pt x="1629" y="7412"/>
                    <a:pt x="1601" y="7440"/>
                  </a:cubicBezTo>
                  <a:lnTo>
                    <a:pt x="1626" y="7446"/>
                  </a:lnTo>
                  <a:lnTo>
                    <a:pt x="1626" y="7446"/>
                  </a:lnTo>
                  <a:cubicBezTo>
                    <a:pt x="1594" y="7508"/>
                    <a:pt x="1484" y="7700"/>
                    <a:pt x="1348" y="7917"/>
                  </a:cubicBezTo>
                  <a:cubicBezTo>
                    <a:pt x="1124" y="8226"/>
                    <a:pt x="787" y="8675"/>
                    <a:pt x="534" y="9068"/>
                  </a:cubicBezTo>
                  <a:cubicBezTo>
                    <a:pt x="394" y="9265"/>
                    <a:pt x="253" y="9433"/>
                    <a:pt x="169" y="9630"/>
                  </a:cubicBezTo>
                  <a:cubicBezTo>
                    <a:pt x="85" y="9798"/>
                    <a:pt x="29" y="9967"/>
                    <a:pt x="1" y="10135"/>
                  </a:cubicBezTo>
                  <a:lnTo>
                    <a:pt x="29" y="10219"/>
                  </a:lnTo>
                  <a:lnTo>
                    <a:pt x="30" y="10219"/>
                  </a:lnTo>
                  <a:lnTo>
                    <a:pt x="30" y="10219"/>
                  </a:lnTo>
                  <a:cubicBezTo>
                    <a:pt x="40" y="10401"/>
                    <a:pt x="146" y="10534"/>
                    <a:pt x="253" y="10641"/>
                  </a:cubicBezTo>
                  <a:cubicBezTo>
                    <a:pt x="422" y="10809"/>
                    <a:pt x="618" y="10865"/>
                    <a:pt x="759" y="10921"/>
                  </a:cubicBezTo>
                  <a:cubicBezTo>
                    <a:pt x="804" y="10936"/>
                    <a:pt x="845" y="10947"/>
                    <a:pt x="882" y="10956"/>
                  </a:cubicBezTo>
                  <a:lnTo>
                    <a:pt x="882" y="10956"/>
                  </a:lnTo>
                  <a:cubicBezTo>
                    <a:pt x="943" y="11227"/>
                    <a:pt x="1068" y="11783"/>
                    <a:pt x="1208" y="12381"/>
                  </a:cubicBezTo>
                  <a:cubicBezTo>
                    <a:pt x="1320" y="12802"/>
                    <a:pt x="1433" y="13251"/>
                    <a:pt x="1545" y="13645"/>
                  </a:cubicBezTo>
                  <a:cubicBezTo>
                    <a:pt x="1657" y="14038"/>
                    <a:pt x="1769" y="14346"/>
                    <a:pt x="1882" y="14543"/>
                  </a:cubicBezTo>
                  <a:cubicBezTo>
                    <a:pt x="2134" y="14992"/>
                    <a:pt x="2527" y="15217"/>
                    <a:pt x="2920" y="15357"/>
                  </a:cubicBezTo>
                  <a:cubicBezTo>
                    <a:pt x="3314" y="15469"/>
                    <a:pt x="3679" y="15497"/>
                    <a:pt x="3875" y="15497"/>
                  </a:cubicBezTo>
                  <a:cubicBezTo>
                    <a:pt x="4015" y="15497"/>
                    <a:pt x="4184" y="15554"/>
                    <a:pt x="4296" y="15638"/>
                  </a:cubicBezTo>
                  <a:cubicBezTo>
                    <a:pt x="4350" y="15665"/>
                    <a:pt x="4403" y="15691"/>
                    <a:pt x="4432" y="15718"/>
                  </a:cubicBezTo>
                  <a:lnTo>
                    <a:pt x="4432" y="15718"/>
                  </a:lnTo>
                  <a:lnTo>
                    <a:pt x="5026" y="17715"/>
                  </a:lnTo>
                  <a:cubicBezTo>
                    <a:pt x="5050" y="17813"/>
                    <a:pt x="5138" y="17889"/>
                    <a:pt x="5235" y="17889"/>
                  </a:cubicBezTo>
                  <a:cubicBezTo>
                    <a:pt x="5249" y="17889"/>
                    <a:pt x="5264" y="17888"/>
                    <a:pt x="5279" y="17884"/>
                  </a:cubicBezTo>
                  <a:lnTo>
                    <a:pt x="14010" y="15891"/>
                  </a:lnTo>
                  <a:cubicBezTo>
                    <a:pt x="14150" y="15862"/>
                    <a:pt x="14207" y="15750"/>
                    <a:pt x="14207" y="15638"/>
                  </a:cubicBezTo>
                  <a:lnTo>
                    <a:pt x="13959" y="12830"/>
                  </a:lnTo>
                  <a:lnTo>
                    <a:pt x="13959" y="12830"/>
                  </a:lnTo>
                  <a:cubicBezTo>
                    <a:pt x="14108" y="12620"/>
                    <a:pt x="14508" y="12030"/>
                    <a:pt x="14908" y="11230"/>
                  </a:cubicBezTo>
                  <a:cubicBezTo>
                    <a:pt x="15414" y="10219"/>
                    <a:pt x="15947" y="8872"/>
                    <a:pt x="15947" y="7468"/>
                  </a:cubicBezTo>
                  <a:cubicBezTo>
                    <a:pt x="15947" y="7328"/>
                    <a:pt x="15947" y="7215"/>
                    <a:pt x="15919" y="7075"/>
                  </a:cubicBezTo>
                  <a:cubicBezTo>
                    <a:pt x="15835" y="5615"/>
                    <a:pt x="15189" y="4520"/>
                    <a:pt x="14600" y="3790"/>
                  </a:cubicBezTo>
                  <a:cubicBezTo>
                    <a:pt x="14040" y="3129"/>
                    <a:pt x="13526" y="2767"/>
                    <a:pt x="13414" y="2705"/>
                  </a:cubicBezTo>
                  <a:lnTo>
                    <a:pt x="13414" y="2705"/>
                  </a:lnTo>
                  <a:cubicBezTo>
                    <a:pt x="13299" y="2554"/>
                    <a:pt x="12901" y="2054"/>
                    <a:pt x="12269" y="1516"/>
                  </a:cubicBezTo>
                  <a:cubicBezTo>
                    <a:pt x="11483" y="899"/>
                    <a:pt x="10332" y="197"/>
                    <a:pt x="8816" y="56"/>
                  </a:cubicBezTo>
                  <a:cubicBezTo>
                    <a:pt x="8620" y="28"/>
                    <a:pt x="8395" y="0"/>
                    <a:pt x="817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40"/>
            <p:cNvSpPr/>
            <p:nvPr/>
          </p:nvSpPr>
          <p:spPr>
            <a:xfrm>
              <a:off x="4160925" y="2436200"/>
              <a:ext cx="315850" cy="264150"/>
            </a:xfrm>
            <a:custGeom>
              <a:rect b="b" l="l" r="r" t="t"/>
              <a:pathLst>
                <a:path extrusionOk="0" h="10566" w="12634">
                  <a:moveTo>
                    <a:pt x="3102" y="0"/>
                  </a:moveTo>
                  <a:cubicBezTo>
                    <a:pt x="2764" y="0"/>
                    <a:pt x="2447" y="83"/>
                    <a:pt x="2162" y="288"/>
                  </a:cubicBezTo>
                  <a:cubicBezTo>
                    <a:pt x="2162" y="288"/>
                    <a:pt x="0" y="2085"/>
                    <a:pt x="113" y="2899"/>
                  </a:cubicBezTo>
                  <a:cubicBezTo>
                    <a:pt x="253" y="3741"/>
                    <a:pt x="1264" y="4387"/>
                    <a:pt x="1208" y="5145"/>
                  </a:cubicBezTo>
                  <a:cubicBezTo>
                    <a:pt x="1161" y="5772"/>
                    <a:pt x="1364" y="6975"/>
                    <a:pt x="1659" y="6975"/>
                  </a:cubicBezTo>
                  <a:cubicBezTo>
                    <a:pt x="1720" y="6975"/>
                    <a:pt x="1785" y="6923"/>
                    <a:pt x="1853" y="6801"/>
                  </a:cubicBezTo>
                  <a:cubicBezTo>
                    <a:pt x="2218" y="6099"/>
                    <a:pt x="2022" y="5341"/>
                    <a:pt x="2611" y="5145"/>
                  </a:cubicBezTo>
                  <a:cubicBezTo>
                    <a:pt x="2659" y="5128"/>
                    <a:pt x="2709" y="5120"/>
                    <a:pt x="2760" y="5120"/>
                  </a:cubicBezTo>
                  <a:cubicBezTo>
                    <a:pt x="3311" y="5120"/>
                    <a:pt x="4025" y="6040"/>
                    <a:pt x="4127" y="6914"/>
                  </a:cubicBezTo>
                  <a:cubicBezTo>
                    <a:pt x="4268" y="7896"/>
                    <a:pt x="4071" y="8317"/>
                    <a:pt x="4577" y="9019"/>
                  </a:cubicBezTo>
                  <a:cubicBezTo>
                    <a:pt x="5094" y="9700"/>
                    <a:pt x="6245" y="10566"/>
                    <a:pt x="7518" y="10566"/>
                  </a:cubicBezTo>
                  <a:cubicBezTo>
                    <a:pt x="7558" y="10566"/>
                    <a:pt x="7597" y="10565"/>
                    <a:pt x="7637" y="10563"/>
                  </a:cubicBezTo>
                  <a:cubicBezTo>
                    <a:pt x="8984" y="10507"/>
                    <a:pt x="10444" y="10170"/>
                    <a:pt x="10444" y="10170"/>
                  </a:cubicBezTo>
                  <a:cubicBezTo>
                    <a:pt x="10444" y="10170"/>
                    <a:pt x="12634" y="7307"/>
                    <a:pt x="12437" y="4499"/>
                  </a:cubicBezTo>
                  <a:cubicBezTo>
                    <a:pt x="12241" y="1692"/>
                    <a:pt x="10023" y="288"/>
                    <a:pt x="10023" y="288"/>
                  </a:cubicBezTo>
                  <a:lnTo>
                    <a:pt x="10023" y="288"/>
                  </a:lnTo>
                  <a:cubicBezTo>
                    <a:pt x="10023" y="288"/>
                    <a:pt x="10079" y="1186"/>
                    <a:pt x="8226" y="1495"/>
                  </a:cubicBezTo>
                  <a:cubicBezTo>
                    <a:pt x="8116" y="1515"/>
                    <a:pt x="8003" y="1524"/>
                    <a:pt x="7887" y="1524"/>
                  </a:cubicBezTo>
                  <a:cubicBezTo>
                    <a:pt x="6410" y="1524"/>
                    <a:pt x="4554" y="0"/>
                    <a:pt x="310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40"/>
            <p:cNvSpPr/>
            <p:nvPr/>
          </p:nvSpPr>
          <p:spPr>
            <a:xfrm>
              <a:off x="4158125" y="2430050"/>
              <a:ext cx="320075" cy="275850"/>
            </a:xfrm>
            <a:custGeom>
              <a:rect b="b" l="l" r="r" t="t"/>
              <a:pathLst>
                <a:path extrusionOk="0" h="11034" w="12803">
                  <a:moveTo>
                    <a:pt x="3201" y="478"/>
                  </a:moveTo>
                  <a:cubicBezTo>
                    <a:pt x="3846" y="478"/>
                    <a:pt x="4689" y="843"/>
                    <a:pt x="5503" y="1236"/>
                  </a:cubicBezTo>
                  <a:cubicBezTo>
                    <a:pt x="6345" y="1601"/>
                    <a:pt x="7187" y="1994"/>
                    <a:pt x="8001" y="1994"/>
                  </a:cubicBezTo>
                  <a:cubicBezTo>
                    <a:pt x="8142" y="1994"/>
                    <a:pt x="8254" y="1994"/>
                    <a:pt x="8366" y="1966"/>
                  </a:cubicBezTo>
                  <a:cubicBezTo>
                    <a:pt x="9265" y="1825"/>
                    <a:pt x="9770" y="1517"/>
                    <a:pt x="10051" y="1236"/>
                  </a:cubicBezTo>
                  <a:cubicBezTo>
                    <a:pt x="10150" y="1127"/>
                    <a:pt x="10217" y="1022"/>
                    <a:pt x="10263" y="926"/>
                  </a:cubicBezTo>
                  <a:lnTo>
                    <a:pt x="10263" y="926"/>
                  </a:lnTo>
                  <a:cubicBezTo>
                    <a:pt x="10494" y="1108"/>
                    <a:pt x="10848" y="1425"/>
                    <a:pt x="11202" y="1853"/>
                  </a:cubicBezTo>
                  <a:cubicBezTo>
                    <a:pt x="11707" y="2527"/>
                    <a:pt x="12241" y="3510"/>
                    <a:pt x="12325" y="4773"/>
                  </a:cubicBezTo>
                  <a:cubicBezTo>
                    <a:pt x="12325" y="4885"/>
                    <a:pt x="12325" y="4998"/>
                    <a:pt x="12325" y="5110"/>
                  </a:cubicBezTo>
                  <a:cubicBezTo>
                    <a:pt x="12325" y="6402"/>
                    <a:pt x="11848" y="7693"/>
                    <a:pt x="11342" y="8676"/>
                  </a:cubicBezTo>
                  <a:cubicBezTo>
                    <a:pt x="11118" y="9153"/>
                    <a:pt x="10865" y="9574"/>
                    <a:pt x="10697" y="9855"/>
                  </a:cubicBezTo>
                  <a:cubicBezTo>
                    <a:pt x="10584" y="9995"/>
                    <a:pt x="10528" y="10107"/>
                    <a:pt x="10472" y="10164"/>
                  </a:cubicBezTo>
                  <a:lnTo>
                    <a:pt x="10437" y="10216"/>
                  </a:lnTo>
                  <a:lnTo>
                    <a:pt x="10437" y="10216"/>
                  </a:lnTo>
                  <a:cubicBezTo>
                    <a:pt x="10397" y="10225"/>
                    <a:pt x="10343" y="10237"/>
                    <a:pt x="10275" y="10248"/>
                  </a:cubicBezTo>
                  <a:cubicBezTo>
                    <a:pt x="9798" y="10332"/>
                    <a:pt x="8731" y="10529"/>
                    <a:pt x="7749" y="10585"/>
                  </a:cubicBezTo>
                  <a:lnTo>
                    <a:pt x="7636" y="10585"/>
                  </a:lnTo>
                  <a:cubicBezTo>
                    <a:pt x="7047" y="10585"/>
                    <a:pt x="6457" y="10388"/>
                    <a:pt x="5980" y="10107"/>
                  </a:cubicBezTo>
                  <a:cubicBezTo>
                    <a:pt x="5503" y="9827"/>
                    <a:pt x="5110" y="9462"/>
                    <a:pt x="4885" y="9153"/>
                  </a:cubicBezTo>
                  <a:cubicBezTo>
                    <a:pt x="4660" y="8816"/>
                    <a:pt x="4604" y="8591"/>
                    <a:pt x="4576" y="8311"/>
                  </a:cubicBezTo>
                  <a:cubicBezTo>
                    <a:pt x="4520" y="8002"/>
                    <a:pt x="4548" y="7637"/>
                    <a:pt x="4492" y="7131"/>
                  </a:cubicBezTo>
                  <a:cubicBezTo>
                    <a:pt x="4408" y="6654"/>
                    <a:pt x="4183" y="6177"/>
                    <a:pt x="3902" y="5784"/>
                  </a:cubicBezTo>
                  <a:cubicBezTo>
                    <a:pt x="3762" y="5615"/>
                    <a:pt x="3594" y="5447"/>
                    <a:pt x="3425" y="5335"/>
                  </a:cubicBezTo>
                  <a:cubicBezTo>
                    <a:pt x="3257" y="5222"/>
                    <a:pt x="3060" y="5138"/>
                    <a:pt x="2864" y="5138"/>
                  </a:cubicBezTo>
                  <a:cubicBezTo>
                    <a:pt x="2779" y="5138"/>
                    <a:pt x="2723" y="5138"/>
                    <a:pt x="2639" y="5166"/>
                  </a:cubicBezTo>
                  <a:cubicBezTo>
                    <a:pt x="2443" y="5222"/>
                    <a:pt x="2302" y="5363"/>
                    <a:pt x="2218" y="5503"/>
                  </a:cubicBezTo>
                  <a:cubicBezTo>
                    <a:pt x="2078" y="5728"/>
                    <a:pt x="2050" y="5980"/>
                    <a:pt x="1993" y="6205"/>
                  </a:cubicBezTo>
                  <a:cubicBezTo>
                    <a:pt x="1940" y="6445"/>
                    <a:pt x="1887" y="6685"/>
                    <a:pt x="1762" y="6900"/>
                  </a:cubicBezTo>
                  <a:lnTo>
                    <a:pt x="1762" y="6900"/>
                  </a:lnTo>
                  <a:cubicBezTo>
                    <a:pt x="1754" y="6885"/>
                    <a:pt x="1747" y="6869"/>
                    <a:pt x="1741" y="6851"/>
                  </a:cubicBezTo>
                  <a:cubicBezTo>
                    <a:pt x="1628" y="6570"/>
                    <a:pt x="1544" y="6008"/>
                    <a:pt x="1544" y="5587"/>
                  </a:cubicBezTo>
                  <a:cubicBezTo>
                    <a:pt x="1544" y="5531"/>
                    <a:pt x="1544" y="5475"/>
                    <a:pt x="1544" y="5391"/>
                  </a:cubicBezTo>
                  <a:lnTo>
                    <a:pt x="1544" y="5307"/>
                  </a:lnTo>
                  <a:cubicBezTo>
                    <a:pt x="1544" y="5082"/>
                    <a:pt x="1488" y="4857"/>
                    <a:pt x="1376" y="4661"/>
                  </a:cubicBezTo>
                  <a:cubicBezTo>
                    <a:pt x="1207" y="4380"/>
                    <a:pt x="1011" y="4127"/>
                    <a:pt x="814" y="3875"/>
                  </a:cubicBezTo>
                  <a:cubicBezTo>
                    <a:pt x="646" y="3594"/>
                    <a:pt x="505" y="3341"/>
                    <a:pt x="449" y="3117"/>
                  </a:cubicBezTo>
                  <a:lnTo>
                    <a:pt x="449" y="3089"/>
                  </a:lnTo>
                  <a:cubicBezTo>
                    <a:pt x="449" y="2948"/>
                    <a:pt x="562" y="2724"/>
                    <a:pt x="730" y="2443"/>
                  </a:cubicBezTo>
                  <a:cubicBezTo>
                    <a:pt x="1011" y="2050"/>
                    <a:pt x="1432" y="1629"/>
                    <a:pt x="1797" y="1292"/>
                  </a:cubicBezTo>
                  <a:cubicBezTo>
                    <a:pt x="1965" y="1123"/>
                    <a:pt x="2134" y="983"/>
                    <a:pt x="2246" y="871"/>
                  </a:cubicBezTo>
                  <a:cubicBezTo>
                    <a:pt x="2329" y="788"/>
                    <a:pt x="2381" y="736"/>
                    <a:pt x="2403" y="714"/>
                  </a:cubicBezTo>
                  <a:lnTo>
                    <a:pt x="2403" y="714"/>
                  </a:lnTo>
                  <a:lnTo>
                    <a:pt x="2415" y="730"/>
                  </a:lnTo>
                  <a:cubicBezTo>
                    <a:pt x="2639" y="562"/>
                    <a:pt x="2920" y="478"/>
                    <a:pt x="3201" y="478"/>
                  </a:cubicBezTo>
                  <a:close/>
                  <a:moveTo>
                    <a:pt x="3201" y="0"/>
                  </a:moveTo>
                  <a:cubicBezTo>
                    <a:pt x="2836" y="0"/>
                    <a:pt x="2471" y="113"/>
                    <a:pt x="2134" y="337"/>
                  </a:cubicBezTo>
                  <a:lnTo>
                    <a:pt x="2134" y="365"/>
                  </a:lnTo>
                  <a:cubicBezTo>
                    <a:pt x="2106" y="365"/>
                    <a:pt x="1600" y="787"/>
                    <a:pt x="1067" y="1320"/>
                  </a:cubicBezTo>
                  <a:cubicBezTo>
                    <a:pt x="814" y="1601"/>
                    <a:pt x="562" y="1881"/>
                    <a:pt x="365" y="2190"/>
                  </a:cubicBezTo>
                  <a:cubicBezTo>
                    <a:pt x="140" y="2471"/>
                    <a:pt x="0" y="2780"/>
                    <a:pt x="0" y="3089"/>
                  </a:cubicBezTo>
                  <a:lnTo>
                    <a:pt x="0" y="3201"/>
                  </a:lnTo>
                  <a:lnTo>
                    <a:pt x="5" y="3200"/>
                  </a:lnTo>
                  <a:lnTo>
                    <a:pt x="5" y="3200"/>
                  </a:lnTo>
                  <a:cubicBezTo>
                    <a:pt x="95" y="3691"/>
                    <a:pt x="397" y="4050"/>
                    <a:pt x="618" y="4408"/>
                  </a:cubicBezTo>
                  <a:cubicBezTo>
                    <a:pt x="758" y="4577"/>
                    <a:pt x="870" y="4745"/>
                    <a:pt x="955" y="4885"/>
                  </a:cubicBezTo>
                  <a:cubicBezTo>
                    <a:pt x="1039" y="5054"/>
                    <a:pt x="1095" y="5194"/>
                    <a:pt x="1095" y="5307"/>
                  </a:cubicBezTo>
                  <a:lnTo>
                    <a:pt x="1095" y="5363"/>
                  </a:lnTo>
                  <a:cubicBezTo>
                    <a:pt x="1067" y="5447"/>
                    <a:pt x="1067" y="5531"/>
                    <a:pt x="1067" y="5587"/>
                  </a:cubicBezTo>
                  <a:cubicBezTo>
                    <a:pt x="1067" y="5952"/>
                    <a:pt x="1123" y="6373"/>
                    <a:pt x="1207" y="6710"/>
                  </a:cubicBezTo>
                  <a:cubicBezTo>
                    <a:pt x="1263" y="6879"/>
                    <a:pt x="1292" y="7047"/>
                    <a:pt x="1376" y="7160"/>
                  </a:cubicBezTo>
                  <a:cubicBezTo>
                    <a:pt x="1404" y="7244"/>
                    <a:pt x="1460" y="7300"/>
                    <a:pt x="1516" y="7356"/>
                  </a:cubicBezTo>
                  <a:cubicBezTo>
                    <a:pt x="1572" y="7412"/>
                    <a:pt x="1656" y="7440"/>
                    <a:pt x="1769" y="7440"/>
                  </a:cubicBezTo>
                  <a:cubicBezTo>
                    <a:pt x="1853" y="7440"/>
                    <a:pt x="1937" y="7412"/>
                    <a:pt x="2021" y="7356"/>
                  </a:cubicBezTo>
                  <a:cubicBezTo>
                    <a:pt x="2078" y="7300"/>
                    <a:pt x="2106" y="7244"/>
                    <a:pt x="2162" y="7160"/>
                  </a:cubicBezTo>
                  <a:cubicBezTo>
                    <a:pt x="2386" y="6766"/>
                    <a:pt x="2415" y="6373"/>
                    <a:pt x="2499" y="6065"/>
                  </a:cubicBezTo>
                  <a:cubicBezTo>
                    <a:pt x="2527" y="5924"/>
                    <a:pt x="2555" y="5812"/>
                    <a:pt x="2611" y="5756"/>
                  </a:cubicBezTo>
                  <a:cubicBezTo>
                    <a:pt x="2667" y="5672"/>
                    <a:pt x="2695" y="5644"/>
                    <a:pt x="2779" y="5615"/>
                  </a:cubicBezTo>
                  <a:lnTo>
                    <a:pt x="2864" y="5587"/>
                  </a:lnTo>
                  <a:cubicBezTo>
                    <a:pt x="2948" y="5587"/>
                    <a:pt x="3060" y="5615"/>
                    <a:pt x="3173" y="5700"/>
                  </a:cubicBezTo>
                  <a:cubicBezTo>
                    <a:pt x="3341" y="5840"/>
                    <a:pt x="3537" y="6065"/>
                    <a:pt x="3706" y="6317"/>
                  </a:cubicBezTo>
                  <a:cubicBezTo>
                    <a:pt x="3874" y="6598"/>
                    <a:pt x="3987" y="6907"/>
                    <a:pt x="4015" y="7216"/>
                  </a:cubicBezTo>
                  <a:cubicBezTo>
                    <a:pt x="4071" y="7665"/>
                    <a:pt x="4071" y="8002"/>
                    <a:pt x="4099" y="8339"/>
                  </a:cubicBezTo>
                  <a:cubicBezTo>
                    <a:pt x="4127" y="8676"/>
                    <a:pt x="4239" y="9041"/>
                    <a:pt x="4520" y="9406"/>
                  </a:cubicBezTo>
                  <a:cubicBezTo>
                    <a:pt x="4773" y="9799"/>
                    <a:pt x="5222" y="10192"/>
                    <a:pt x="5755" y="10500"/>
                  </a:cubicBezTo>
                  <a:cubicBezTo>
                    <a:pt x="6289" y="10809"/>
                    <a:pt x="6935" y="11034"/>
                    <a:pt x="7636" y="11034"/>
                  </a:cubicBezTo>
                  <a:lnTo>
                    <a:pt x="7777" y="11034"/>
                  </a:lnTo>
                  <a:cubicBezTo>
                    <a:pt x="9152" y="10978"/>
                    <a:pt x="10612" y="10669"/>
                    <a:pt x="10612" y="10669"/>
                  </a:cubicBezTo>
                  <a:cubicBezTo>
                    <a:pt x="10668" y="10641"/>
                    <a:pt x="10725" y="10613"/>
                    <a:pt x="10753" y="10557"/>
                  </a:cubicBezTo>
                  <a:cubicBezTo>
                    <a:pt x="10753" y="10557"/>
                    <a:pt x="11258" y="9883"/>
                    <a:pt x="11763" y="8872"/>
                  </a:cubicBezTo>
                  <a:cubicBezTo>
                    <a:pt x="12269" y="7861"/>
                    <a:pt x="12802" y="6514"/>
                    <a:pt x="12802" y="5110"/>
                  </a:cubicBezTo>
                  <a:cubicBezTo>
                    <a:pt x="12802" y="4970"/>
                    <a:pt x="12802" y="4857"/>
                    <a:pt x="12774" y="4717"/>
                  </a:cubicBezTo>
                  <a:cubicBezTo>
                    <a:pt x="12690" y="3257"/>
                    <a:pt x="12044" y="2162"/>
                    <a:pt x="11455" y="1432"/>
                  </a:cubicBezTo>
                  <a:cubicBezTo>
                    <a:pt x="10837" y="702"/>
                    <a:pt x="10275" y="337"/>
                    <a:pt x="10247" y="337"/>
                  </a:cubicBezTo>
                  <a:cubicBezTo>
                    <a:pt x="10205" y="309"/>
                    <a:pt x="10163" y="295"/>
                    <a:pt x="10125" y="295"/>
                  </a:cubicBezTo>
                  <a:cubicBezTo>
                    <a:pt x="10086" y="295"/>
                    <a:pt x="10051" y="309"/>
                    <a:pt x="10023" y="337"/>
                  </a:cubicBezTo>
                  <a:cubicBezTo>
                    <a:pt x="9939" y="365"/>
                    <a:pt x="9882" y="450"/>
                    <a:pt x="9882" y="534"/>
                  </a:cubicBezTo>
                  <a:cubicBezTo>
                    <a:pt x="9882" y="562"/>
                    <a:pt x="9882" y="702"/>
                    <a:pt x="9714" y="927"/>
                  </a:cubicBezTo>
                  <a:cubicBezTo>
                    <a:pt x="9517" y="1123"/>
                    <a:pt x="9124" y="1376"/>
                    <a:pt x="8282" y="1517"/>
                  </a:cubicBezTo>
                  <a:lnTo>
                    <a:pt x="8284" y="1523"/>
                  </a:lnTo>
                  <a:lnTo>
                    <a:pt x="8284" y="1523"/>
                  </a:lnTo>
                  <a:cubicBezTo>
                    <a:pt x="8184" y="1545"/>
                    <a:pt x="8105" y="1545"/>
                    <a:pt x="8001" y="1545"/>
                  </a:cubicBezTo>
                  <a:cubicBezTo>
                    <a:pt x="7356" y="1545"/>
                    <a:pt x="6541" y="1180"/>
                    <a:pt x="5699" y="787"/>
                  </a:cubicBezTo>
                  <a:cubicBezTo>
                    <a:pt x="4857" y="422"/>
                    <a:pt x="4015" y="29"/>
                    <a:pt x="32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40"/>
            <p:cNvSpPr/>
            <p:nvPr/>
          </p:nvSpPr>
          <p:spPr>
            <a:xfrm>
              <a:off x="4207250" y="2635575"/>
              <a:ext cx="66700" cy="50675"/>
            </a:xfrm>
            <a:custGeom>
              <a:rect b="b" l="l" r="r" t="t"/>
              <a:pathLst>
                <a:path extrusionOk="0" h="2027" w="2668">
                  <a:moveTo>
                    <a:pt x="2398" y="0"/>
                  </a:moveTo>
                  <a:cubicBezTo>
                    <a:pt x="2297" y="0"/>
                    <a:pt x="2190" y="80"/>
                    <a:pt x="2190" y="202"/>
                  </a:cubicBezTo>
                  <a:cubicBezTo>
                    <a:pt x="2162" y="258"/>
                    <a:pt x="2106" y="567"/>
                    <a:pt x="1966" y="848"/>
                  </a:cubicBezTo>
                  <a:cubicBezTo>
                    <a:pt x="1881" y="1016"/>
                    <a:pt x="1797" y="1156"/>
                    <a:pt x="1685" y="1269"/>
                  </a:cubicBezTo>
                  <a:cubicBezTo>
                    <a:pt x="1572" y="1409"/>
                    <a:pt x="1432" y="1493"/>
                    <a:pt x="1264" y="1521"/>
                  </a:cubicBezTo>
                  <a:cubicBezTo>
                    <a:pt x="1208" y="1549"/>
                    <a:pt x="1179" y="1549"/>
                    <a:pt x="1123" y="1549"/>
                  </a:cubicBezTo>
                  <a:cubicBezTo>
                    <a:pt x="1011" y="1549"/>
                    <a:pt x="927" y="1521"/>
                    <a:pt x="843" y="1437"/>
                  </a:cubicBezTo>
                  <a:cubicBezTo>
                    <a:pt x="730" y="1297"/>
                    <a:pt x="618" y="1072"/>
                    <a:pt x="562" y="876"/>
                  </a:cubicBezTo>
                  <a:cubicBezTo>
                    <a:pt x="534" y="763"/>
                    <a:pt x="506" y="679"/>
                    <a:pt x="506" y="623"/>
                  </a:cubicBezTo>
                  <a:lnTo>
                    <a:pt x="478" y="539"/>
                  </a:lnTo>
                  <a:lnTo>
                    <a:pt x="478" y="511"/>
                  </a:lnTo>
                  <a:cubicBezTo>
                    <a:pt x="452" y="410"/>
                    <a:pt x="360" y="310"/>
                    <a:pt x="260" y="310"/>
                  </a:cubicBezTo>
                  <a:cubicBezTo>
                    <a:pt x="249" y="310"/>
                    <a:pt x="237" y="311"/>
                    <a:pt x="225" y="314"/>
                  </a:cubicBezTo>
                  <a:cubicBezTo>
                    <a:pt x="85" y="342"/>
                    <a:pt x="0" y="455"/>
                    <a:pt x="0" y="567"/>
                  </a:cubicBezTo>
                  <a:cubicBezTo>
                    <a:pt x="0" y="595"/>
                    <a:pt x="56" y="904"/>
                    <a:pt x="197" y="1269"/>
                  </a:cubicBezTo>
                  <a:cubicBezTo>
                    <a:pt x="281" y="1437"/>
                    <a:pt x="365" y="1606"/>
                    <a:pt x="506" y="1774"/>
                  </a:cubicBezTo>
                  <a:cubicBezTo>
                    <a:pt x="674" y="1914"/>
                    <a:pt x="871" y="2027"/>
                    <a:pt x="1123" y="2027"/>
                  </a:cubicBezTo>
                  <a:cubicBezTo>
                    <a:pt x="1208" y="2027"/>
                    <a:pt x="1292" y="1999"/>
                    <a:pt x="1404" y="1971"/>
                  </a:cubicBezTo>
                  <a:cubicBezTo>
                    <a:pt x="1657" y="1914"/>
                    <a:pt x="1881" y="1746"/>
                    <a:pt x="2050" y="1578"/>
                  </a:cubicBezTo>
                  <a:cubicBezTo>
                    <a:pt x="2527" y="1016"/>
                    <a:pt x="2639" y="286"/>
                    <a:pt x="2639" y="258"/>
                  </a:cubicBezTo>
                  <a:cubicBezTo>
                    <a:pt x="2667" y="146"/>
                    <a:pt x="2583" y="5"/>
                    <a:pt x="2443" y="5"/>
                  </a:cubicBezTo>
                  <a:cubicBezTo>
                    <a:pt x="2428" y="2"/>
                    <a:pt x="2413" y="0"/>
                    <a:pt x="23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40"/>
            <p:cNvSpPr/>
            <p:nvPr/>
          </p:nvSpPr>
          <p:spPr>
            <a:xfrm>
              <a:off x="4134950" y="2749975"/>
              <a:ext cx="383950" cy="124375"/>
            </a:xfrm>
            <a:custGeom>
              <a:rect b="b" l="l" r="r" t="t"/>
              <a:pathLst>
                <a:path extrusionOk="0" h="4975" w="15358">
                  <a:moveTo>
                    <a:pt x="9549" y="0"/>
                  </a:moveTo>
                  <a:cubicBezTo>
                    <a:pt x="9483" y="0"/>
                    <a:pt x="9416" y="2"/>
                    <a:pt x="9350" y="6"/>
                  </a:cubicBezTo>
                  <a:cubicBezTo>
                    <a:pt x="7188" y="146"/>
                    <a:pt x="2499" y="1887"/>
                    <a:pt x="1657" y="2785"/>
                  </a:cubicBezTo>
                  <a:cubicBezTo>
                    <a:pt x="843" y="3683"/>
                    <a:pt x="394" y="4469"/>
                    <a:pt x="394" y="4469"/>
                  </a:cubicBezTo>
                  <a:lnTo>
                    <a:pt x="1" y="4975"/>
                  </a:lnTo>
                  <a:cubicBezTo>
                    <a:pt x="1" y="4975"/>
                    <a:pt x="2948" y="4217"/>
                    <a:pt x="7272" y="3627"/>
                  </a:cubicBezTo>
                  <a:cubicBezTo>
                    <a:pt x="8093" y="3521"/>
                    <a:pt x="8880" y="3478"/>
                    <a:pt x="9617" y="3478"/>
                  </a:cubicBezTo>
                  <a:cubicBezTo>
                    <a:pt x="12785" y="3478"/>
                    <a:pt x="15021" y="4273"/>
                    <a:pt x="15021" y="4273"/>
                  </a:cubicBezTo>
                  <a:cubicBezTo>
                    <a:pt x="15021" y="4273"/>
                    <a:pt x="15357" y="3318"/>
                    <a:pt x="14319" y="2504"/>
                  </a:cubicBezTo>
                  <a:cubicBezTo>
                    <a:pt x="13339" y="1688"/>
                    <a:pt x="11647" y="0"/>
                    <a:pt x="954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40"/>
            <p:cNvSpPr/>
            <p:nvPr/>
          </p:nvSpPr>
          <p:spPr>
            <a:xfrm>
              <a:off x="4128625" y="2744475"/>
              <a:ext cx="388875" cy="135675"/>
            </a:xfrm>
            <a:custGeom>
              <a:rect b="b" l="l" r="r" t="t"/>
              <a:pathLst>
                <a:path extrusionOk="0" h="5427" w="15555">
                  <a:moveTo>
                    <a:pt x="459" y="4555"/>
                  </a:moveTo>
                  <a:cubicBezTo>
                    <a:pt x="459" y="4555"/>
                    <a:pt x="459" y="4555"/>
                    <a:pt x="459" y="4555"/>
                  </a:cubicBezTo>
                  <a:lnTo>
                    <a:pt x="459" y="4555"/>
                  </a:lnTo>
                  <a:lnTo>
                    <a:pt x="459" y="4555"/>
                  </a:lnTo>
                  <a:close/>
                  <a:moveTo>
                    <a:pt x="9827" y="450"/>
                  </a:moveTo>
                  <a:cubicBezTo>
                    <a:pt x="10810" y="450"/>
                    <a:pt x="11708" y="843"/>
                    <a:pt x="12494" y="1377"/>
                  </a:cubicBezTo>
                  <a:cubicBezTo>
                    <a:pt x="13280" y="1882"/>
                    <a:pt x="13926" y="2500"/>
                    <a:pt x="14431" y="2893"/>
                  </a:cubicBezTo>
                  <a:cubicBezTo>
                    <a:pt x="14993" y="3342"/>
                    <a:pt x="15077" y="3791"/>
                    <a:pt x="15077" y="4100"/>
                  </a:cubicBezTo>
                  <a:cubicBezTo>
                    <a:pt x="15077" y="4133"/>
                    <a:pt x="15077" y="4161"/>
                    <a:pt x="15076" y="4185"/>
                  </a:cubicBezTo>
                  <a:lnTo>
                    <a:pt x="15076" y="4185"/>
                  </a:lnTo>
                  <a:cubicBezTo>
                    <a:pt x="14405" y="3978"/>
                    <a:pt x="12456" y="3454"/>
                    <a:pt x="9911" y="3454"/>
                  </a:cubicBezTo>
                  <a:cubicBezTo>
                    <a:pt x="9153" y="3454"/>
                    <a:pt x="8339" y="3510"/>
                    <a:pt x="7497" y="3623"/>
                  </a:cubicBezTo>
                  <a:cubicBezTo>
                    <a:pt x="4351" y="4029"/>
                    <a:pt x="1938" y="4552"/>
                    <a:pt x="843" y="4811"/>
                  </a:cubicBezTo>
                  <a:lnTo>
                    <a:pt x="843" y="4811"/>
                  </a:lnTo>
                  <a:lnTo>
                    <a:pt x="843" y="4802"/>
                  </a:lnTo>
                  <a:lnTo>
                    <a:pt x="871" y="4774"/>
                  </a:lnTo>
                  <a:cubicBezTo>
                    <a:pt x="955" y="4605"/>
                    <a:pt x="1377" y="3931"/>
                    <a:pt x="2078" y="3173"/>
                  </a:cubicBezTo>
                  <a:cubicBezTo>
                    <a:pt x="2247" y="3005"/>
                    <a:pt x="2696" y="2724"/>
                    <a:pt x="3258" y="2415"/>
                  </a:cubicBezTo>
                  <a:cubicBezTo>
                    <a:pt x="4128" y="1994"/>
                    <a:pt x="5335" y="1517"/>
                    <a:pt x="6514" y="1152"/>
                  </a:cubicBezTo>
                  <a:cubicBezTo>
                    <a:pt x="7693" y="787"/>
                    <a:pt x="8844" y="506"/>
                    <a:pt x="9631" y="450"/>
                  </a:cubicBezTo>
                  <a:close/>
                  <a:moveTo>
                    <a:pt x="9603" y="1"/>
                  </a:moveTo>
                  <a:cubicBezTo>
                    <a:pt x="8451" y="57"/>
                    <a:pt x="6739" y="534"/>
                    <a:pt x="5167" y="1124"/>
                  </a:cubicBezTo>
                  <a:cubicBezTo>
                    <a:pt x="4409" y="1405"/>
                    <a:pt x="3651" y="1714"/>
                    <a:pt x="3061" y="1994"/>
                  </a:cubicBezTo>
                  <a:cubicBezTo>
                    <a:pt x="2443" y="2303"/>
                    <a:pt x="1994" y="2584"/>
                    <a:pt x="1742" y="2865"/>
                  </a:cubicBezTo>
                  <a:cubicBezTo>
                    <a:pt x="968" y="3690"/>
                    <a:pt x="526" y="4420"/>
                    <a:pt x="459" y="4555"/>
                  </a:cubicBezTo>
                  <a:lnTo>
                    <a:pt x="459" y="4555"/>
                  </a:lnTo>
                  <a:lnTo>
                    <a:pt x="450" y="4549"/>
                  </a:lnTo>
                  <a:lnTo>
                    <a:pt x="85" y="5054"/>
                  </a:lnTo>
                  <a:cubicBezTo>
                    <a:pt x="1" y="5139"/>
                    <a:pt x="1" y="5251"/>
                    <a:pt x="57" y="5307"/>
                  </a:cubicBezTo>
                  <a:cubicBezTo>
                    <a:pt x="103" y="5376"/>
                    <a:pt x="188" y="5427"/>
                    <a:pt x="263" y="5427"/>
                  </a:cubicBezTo>
                  <a:cubicBezTo>
                    <a:pt x="279" y="5427"/>
                    <a:pt x="295" y="5424"/>
                    <a:pt x="310" y="5419"/>
                  </a:cubicBezTo>
                  <a:cubicBezTo>
                    <a:pt x="310" y="5419"/>
                    <a:pt x="506" y="5363"/>
                    <a:pt x="843" y="5279"/>
                  </a:cubicBezTo>
                  <a:cubicBezTo>
                    <a:pt x="1854" y="5054"/>
                    <a:pt x="4324" y="4521"/>
                    <a:pt x="7581" y="4072"/>
                  </a:cubicBezTo>
                  <a:cubicBezTo>
                    <a:pt x="8395" y="3960"/>
                    <a:pt x="9181" y="3931"/>
                    <a:pt x="9911" y="3931"/>
                  </a:cubicBezTo>
                  <a:cubicBezTo>
                    <a:pt x="11455" y="3931"/>
                    <a:pt x="12775" y="4128"/>
                    <a:pt x="13701" y="4324"/>
                  </a:cubicBezTo>
                  <a:cubicBezTo>
                    <a:pt x="14179" y="4409"/>
                    <a:pt x="14544" y="4521"/>
                    <a:pt x="14796" y="4577"/>
                  </a:cubicBezTo>
                  <a:cubicBezTo>
                    <a:pt x="14937" y="4633"/>
                    <a:pt x="15021" y="4661"/>
                    <a:pt x="15077" y="4689"/>
                  </a:cubicBezTo>
                  <a:cubicBezTo>
                    <a:pt x="15161" y="4689"/>
                    <a:pt x="15189" y="4718"/>
                    <a:pt x="15189" y="4718"/>
                  </a:cubicBezTo>
                  <a:cubicBezTo>
                    <a:pt x="15209" y="4722"/>
                    <a:pt x="15229" y="4725"/>
                    <a:pt x="15249" y="4725"/>
                  </a:cubicBezTo>
                  <a:cubicBezTo>
                    <a:pt x="15347" y="4725"/>
                    <a:pt x="15447" y="4670"/>
                    <a:pt x="15470" y="4577"/>
                  </a:cubicBezTo>
                  <a:cubicBezTo>
                    <a:pt x="15498" y="4549"/>
                    <a:pt x="15554" y="4381"/>
                    <a:pt x="15554" y="4100"/>
                  </a:cubicBezTo>
                  <a:cubicBezTo>
                    <a:pt x="15554" y="3707"/>
                    <a:pt x="15386" y="3061"/>
                    <a:pt x="14740" y="2528"/>
                  </a:cubicBezTo>
                  <a:cubicBezTo>
                    <a:pt x="14235" y="2135"/>
                    <a:pt x="13561" y="1517"/>
                    <a:pt x="12747" y="984"/>
                  </a:cubicBezTo>
                  <a:cubicBezTo>
                    <a:pt x="11905" y="422"/>
                    <a:pt x="10922" y="1"/>
                    <a:pt x="98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40"/>
            <p:cNvSpPr/>
            <p:nvPr/>
          </p:nvSpPr>
          <p:spPr>
            <a:xfrm>
              <a:off x="3856300" y="3795025"/>
              <a:ext cx="103200" cy="213500"/>
            </a:xfrm>
            <a:custGeom>
              <a:rect b="b" l="l" r="r" t="t"/>
              <a:pathLst>
                <a:path extrusionOk="0" h="8540" w="4128">
                  <a:moveTo>
                    <a:pt x="2125" y="1"/>
                  </a:moveTo>
                  <a:cubicBezTo>
                    <a:pt x="1332" y="1"/>
                    <a:pt x="1" y="203"/>
                    <a:pt x="1" y="203"/>
                  </a:cubicBezTo>
                  <a:cubicBezTo>
                    <a:pt x="1" y="203"/>
                    <a:pt x="562" y="4134"/>
                    <a:pt x="759" y="5088"/>
                  </a:cubicBezTo>
                  <a:cubicBezTo>
                    <a:pt x="935" y="5969"/>
                    <a:pt x="2058" y="8540"/>
                    <a:pt x="2835" y="8540"/>
                  </a:cubicBezTo>
                  <a:cubicBezTo>
                    <a:pt x="2925" y="8540"/>
                    <a:pt x="3010" y="8505"/>
                    <a:pt x="3089" y="8429"/>
                  </a:cubicBezTo>
                  <a:cubicBezTo>
                    <a:pt x="3847" y="7699"/>
                    <a:pt x="4128" y="5201"/>
                    <a:pt x="3735" y="3937"/>
                  </a:cubicBezTo>
                  <a:cubicBezTo>
                    <a:pt x="3342" y="2702"/>
                    <a:pt x="2780" y="400"/>
                    <a:pt x="2696" y="119"/>
                  </a:cubicBezTo>
                  <a:cubicBezTo>
                    <a:pt x="2664" y="32"/>
                    <a:pt x="2436" y="1"/>
                    <a:pt x="212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40"/>
            <p:cNvSpPr/>
            <p:nvPr/>
          </p:nvSpPr>
          <p:spPr>
            <a:xfrm>
              <a:off x="3850000" y="3788875"/>
              <a:ext cx="110200" cy="225325"/>
            </a:xfrm>
            <a:custGeom>
              <a:rect b="b" l="l" r="r" t="t"/>
              <a:pathLst>
                <a:path extrusionOk="0" h="9013" w="4408">
                  <a:moveTo>
                    <a:pt x="2415" y="477"/>
                  </a:moveTo>
                  <a:cubicBezTo>
                    <a:pt x="2555" y="477"/>
                    <a:pt x="2667" y="477"/>
                    <a:pt x="2724" y="506"/>
                  </a:cubicBezTo>
                  <a:lnTo>
                    <a:pt x="2737" y="506"/>
                  </a:lnTo>
                  <a:cubicBezTo>
                    <a:pt x="2759" y="600"/>
                    <a:pt x="2804" y="756"/>
                    <a:pt x="2864" y="955"/>
                  </a:cubicBezTo>
                  <a:cubicBezTo>
                    <a:pt x="3088" y="1797"/>
                    <a:pt x="3482" y="3313"/>
                    <a:pt x="3762" y="4268"/>
                  </a:cubicBezTo>
                  <a:cubicBezTo>
                    <a:pt x="3875" y="4604"/>
                    <a:pt x="3931" y="5082"/>
                    <a:pt x="3931" y="5559"/>
                  </a:cubicBezTo>
                  <a:cubicBezTo>
                    <a:pt x="3931" y="6149"/>
                    <a:pt x="3847" y="6794"/>
                    <a:pt x="3706" y="7328"/>
                  </a:cubicBezTo>
                  <a:cubicBezTo>
                    <a:pt x="3594" y="7861"/>
                    <a:pt x="3369" y="8310"/>
                    <a:pt x="3173" y="8507"/>
                  </a:cubicBezTo>
                  <a:cubicBezTo>
                    <a:pt x="3117" y="8535"/>
                    <a:pt x="3117" y="8535"/>
                    <a:pt x="3088" y="8563"/>
                  </a:cubicBezTo>
                  <a:cubicBezTo>
                    <a:pt x="3032" y="8563"/>
                    <a:pt x="2976" y="8535"/>
                    <a:pt x="2892" y="8479"/>
                  </a:cubicBezTo>
                  <a:cubicBezTo>
                    <a:pt x="2752" y="8395"/>
                    <a:pt x="2583" y="8170"/>
                    <a:pt x="2415" y="7917"/>
                  </a:cubicBezTo>
                  <a:cubicBezTo>
                    <a:pt x="2134" y="7524"/>
                    <a:pt x="1853" y="6991"/>
                    <a:pt x="1657" y="6514"/>
                  </a:cubicBezTo>
                  <a:cubicBezTo>
                    <a:pt x="1460" y="6008"/>
                    <a:pt x="1292" y="5559"/>
                    <a:pt x="1236" y="5306"/>
                  </a:cubicBezTo>
                  <a:cubicBezTo>
                    <a:pt x="1151" y="4829"/>
                    <a:pt x="955" y="3594"/>
                    <a:pt x="786" y="2499"/>
                  </a:cubicBezTo>
                  <a:cubicBezTo>
                    <a:pt x="666" y="1717"/>
                    <a:pt x="560" y="992"/>
                    <a:pt x="509" y="642"/>
                  </a:cubicBezTo>
                  <a:lnTo>
                    <a:pt x="509" y="642"/>
                  </a:lnTo>
                  <a:cubicBezTo>
                    <a:pt x="649" y="625"/>
                    <a:pt x="844" y="604"/>
                    <a:pt x="1067" y="590"/>
                  </a:cubicBezTo>
                  <a:cubicBezTo>
                    <a:pt x="1488" y="534"/>
                    <a:pt x="2022" y="477"/>
                    <a:pt x="2415" y="477"/>
                  </a:cubicBezTo>
                  <a:close/>
                  <a:moveTo>
                    <a:pt x="2415" y="0"/>
                  </a:moveTo>
                  <a:cubicBezTo>
                    <a:pt x="1572" y="0"/>
                    <a:pt x="225" y="225"/>
                    <a:pt x="225" y="225"/>
                  </a:cubicBezTo>
                  <a:cubicBezTo>
                    <a:pt x="84" y="225"/>
                    <a:pt x="0" y="365"/>
                    <a:pt x="28" y="477"/>
                  </a:cubicBezTo>
                  <a:cubicBezTo>
                    <a:pt x="28" y="477"/>
                    <a:pt x="590" y="4408"/>
                    <a:pt x="786" y="5391"/>
                  </a:cubicBezTo>
                  <a:cubicBezTo>
                    <a:pt x="871" y="5868"/>
                    <a:pt x="1207" y="6710"/>
                    <a:pt x="1601" y="7496"/>
                  </a:cubicBezTo>
                  <a:cubicBezTo>
                    <a:pt x="1825" y="7889"/>
                    <a:pt x="2050" y="8254"/>
                    <a:pt x="2274" y="8507"/>
                  </a:cubicBezTo>
                  <a:cubicBezTo>
                    <a:pt x="2387" y="8647"/>
                    <a:pt x="2499" y="8788"/>
                    <a:pt x="2639" y="8872"/>
                  </a:cubicBezTo>
                  <a:cubicBezTo>
                    <a:pt x="2780" y="8956"/>
                    <a:pt x="2920" y="9012"/>
                    <a:pt x="3088" y="9012"/>
                  </a:cubicBezTo>
                  <a:cubicBezTo>
                    <a:pt x="3229" y="9012"/>
                    <a:pt x="3369" y="8956"/>
                    <a:pt x="3482" y="8844"/>
                  </a:cubicBezTo>
                  <a:cubicBezTo>
                    <a:pt x="3818" y="8535"/>
                    <a:pt x="4015" y="8030"/>
                    <a:pt x="4183" y="7440"/>
                  </a:cubicBezTo>
                  <a:cubicBezTo>
                    <a:pt x="4324" y="6850"/>
                    <a:pt x="4408" y="6205"/>
                    <a:pt x="4408" y="5559"/>
                  </a:cubicBezTo>
                  <a:cubicBezTo>
                    <a:pt x="4408" y="5026"/>
                    <a:pt x="4352" y="4520"/>
                    <a:pt x="4211" y="4127"/>
                  </a:cubicBezTo>
                  <a:cubicBezTo>
                    <a:pt x="4015" y="3510"/>
                    <a:pt x="3790" y="2611"/>
                    <a:pt x="3594" y="1853"/>
                  </a:cubicBezTo>
                  <a:cubicBezTo>
                    <a:pt x="3482" y="1460"/>
                    <a:pt x="3397" y="1123"/>
                    <a:pt x="3313" y="842"/>
                  </a:cubicBezTo>
                  <a:cubicBezTo>
                    <a:pt x="3229" y="562"/>
                    <a:pt x="3173" y="365"/>
                    <a:pt x="3145" y="281"/>
                  </a:cubicBezTo>
                  <a:cubicBezTo>
                    <a:pt x="3117" y="169"/>
                    <a:pt x="3032" y="113"/>
                    <a:pt x="2976" y="84"/>
                  </a:cubicBezTo>
                  <a:cubicBezTo>
                    <a:pt x="2892" y="56"/>
                    <a:pt x="2808" y="28"/>
                    <a:pt x="2724" y="28"/>
                  </a:cubicBezTo>
                  <a:cubicBezTo>
                    <a:pt x="2611" y="28"/>
                    <a:pt x="2527" y="0"/>
                    <a:pt x="24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40"/>
            <p:cNvSpPr/>
            <p:nvPr/>
          </p:nvSpPr>
          <p:spPr>
            <a:xfrm>
              <a:off x="3807875" y="3450575"/>
              <a:ext cx="162875" cy="381150"/>
            </a:xfrm>
            <a:custGeom>
              <a:rect b="b" l="l" r="r" t="t"/>
              <a:pathLst>
                <a:path extrusionOk="0" h="15246" w="6515">
                  <a:moveTo>
                    <a:pt x="843" y="0"/>
                  </a:moveTo>
                  <a:cubicBezTo>
                    <a:pt x="843" y="0"/>
                    <a:pt x="1" y="2723"/>
                    <a:pt x="1" y="4717"/>
                  </a:cubicBezTo>
                  <a:cubicBezTo>
                    <a:pt x="1" y="6682"/>
                    <a:pt x="338" y="8928"/>
                    <a:pt x="759" y="11848"/>
                  </a:cubicBezTo>
                  <a:cubicBezTo>
                    <a:pt x="1037" y="13546"/>
                    <a:pt x="2144" y="15245"/>
                    <a:pt x="3039" y="15245"/>
                  </a:cubicBezTo>
                  <a:cubicBezTo>
                    <a:pt x="3046" y="15245"/>
                    <a:pt x="3054" y="15245"/>
                    <a:pt x="3061" y="15245"/>
                  </a:cubicBezTo>
                  <a:cubicBezTo>
                    <a:pt x="5812" y="15104"/>
                    <a:pt x="4802" y="10023"/>
                    <a:pt x="5307" y="7075"/>
                  </a:cubicBezTo>
                  <a:cubicBezTo>
                    <a:pt x="5812" y="4127"/>
                    <a:pt x="6261" y="3959"/>
                    <a:pt x="6514" y="702"/>
                  </a:cubicBezTo>
                  <a:lnTo>
                    <a:pt x="84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40"/>
            <p:cNvSpPr/>
            <p:nvPr/>
          </p:nvSpPr>
          <p:spPr>
            <a:xfrm>
              <a:off x="3802275" y="3444500"/>
              <a:ext cx="174775" cy="392825"/>
            </a:xfrm>
            <a:custGeom>
              <a:rect b="b" l="l" r="r" t="t"/>
              <a:pathLst>
                <a:path extrusionOk="0" h="15713" w="6991">
                  <a:moveTo>
                    <a:pt x="1047" y="1"/>
                  </a:moveTo>
                  <a:cubicBezTo>
                    <a:pt x="955" y="1"/>
                    <a:pt x="864" y="71"/>
                    <a:pt x="842" y="159"/>
                  </a:cubicBezTo>
                  <a:cubicBezTo>
                    <a:pt x="842" y="187"/>
                    <a:pt x="0" y="2910"/>
                    <a:pt x="0" y="4960"/>
                  </a:cubicBezTo>
                  <a:cubicBezTo>
                    <a:pt x="0" y="6953"/>
                    <a:pt x="309" y="9199"/>
                    <a:pt x="758" y="12147"/>
                  </a:cubicBezTo>
                  <a:cubicBezTo>
                    <a:pt x="899" y="13017"/>
                    <a:pt x="1264" y="13888"/>
                    <a:pt x="1685" y="14561"/>
                  </a:cubicBezTo>
                  <a:cubicBezTo>
                    <a:pt x="1909" y="14898"/>
                    <a:pt x="2162" y="15179"/>
                    <a:pt x="2415" y="15375"/>
                  </a:cubicBezTo>
                  <a:cubicBezTo>
                    <a:pt x="2695" y="15572"/>
                    <a:pt x="2976" y="15712"/>
                    <a:pt x="3257" y="15712"/>
                  </a:cubicBezTo>
                  <a:lnTo>
                    <a:pt x="3313" y="15712"/>
                  </a:lnTo>
                  <a:cubicBezTo>
                    <a:pt x="3678" y="15712"/>
                    <a:pt x="4015" y="15600"/>
                    <a:pt x="4296" y="15404"/>
                  </a:cubicBezTo>
                  <a:cubicBezTo>
                    <a:pt x="4773" y="15095"/>
                    <a:pt x="5054" y="14561"/>
                    <a:pt x="5222" y="13944"/>
                  </a:cubicBezTo>
                  <a:cubicBezTo>
                    <a:pt x="5503" y="13017"/>
                    <a:pt x="5531" y="11838"/>
                    <a:pt x="5559" y="10659"/>
                  </a:cubicBezTo>
                  <a:cubicBezTo>
                    <a:pt x="5587" y="9480"/>
                    <a:pt x="5587" y="8301"/>
                    <a:pt x="5756" y="7346"/>
                  </a:cubicBezTo>
                  <a:cubicBezTo>
                    <a:pt x="6008" y="5886"/>
                    <a:pt x="6261" y="5128"/>
                    <a:pt x="6457" y="4314"/>
                  </a:cubicBezTo>
                  <a:cubicBezTo>
                    <a:pt x="6654" y="3472"/>
                    <a:pt x="6850" y="2601"/>
                    <a:pt x="6963" y="945"/>
                  </a:cubicBezTo>
                  <a:cubicBezTo>
                    <a:pt x="6991" y="833"/>
                    <a:pt x="6878" y="720"/>
                    <a:pt x="6766" y="692"/>
                  </a:cubicBezTo>
                  <a:cubicBezTo>
                    <a:pt x="6626" y="692"/>
                    <a:pt x="6514" y="777"/>
                    <a:pt x="6514" y="917"/>
                  </a:cubicBezTo>
                  <a:cubicBezTo>
                    <a:pt x="6373" y="2545"/>
                    <a:pt x="6205" y="3388"/>
                    <a:pt x="6008" y="4174"/>
                  </a:cubicBezTo>
                  <a:cubicBezTo>
                    <a:pt x="5812" y="4988"/>
                    <a:pt x="5559" y="5802"/>
                    <a:pt x="5306" y="7290"/>
                  </a:cubicBezTo>
                  <a:cubicBezTo>
                    <a:pt x="5026" y="8778"/>
                    <a:pt x="5166" y="10799"/>
                    <a:pt x="5026" y="12428"/>
                  </a:cubicBezTo>
                  <a:cubicBezTo>
                    <a:pt x="4941" y="13242"/>
                    <a:pt x="4801" y="13972"/>
                    <a:pt x="4520" y="14449"/>
                  </a:cubicBezTo>
                  <a:cubicBezTo>
                    <a:pt x="4380" y="14702"/>
                    <a:pt x="4239" y="14898"/>
                    <a:pt x="4015" y="15039"/>
                  </a:cubicBezTo>
                  <a:cubicBezTo>
                    <a:pt x="3818" y="15151"/>
                    <a:pt x="3594" y="15235"/>
                    <a:pt x="3285" y="15263"/>
                  </a:cubicBezTo>
                  <a:lnTo>
                    <a:pt x="3257" y="15263"/>
                  </a:lnTo>
                  <a:cubicBezTo>
                    <a:pt x="3116" y="15263"/>
                    <a:pt x="2920" y="15179"/>
                    <a:pt x="2723" y="15011"/>
                  </a:cubicBezTo>
                  <a:cubicBezTo>
                    <a:pt x="2078" y="14505"/>
                    <a:pt x="1404" y="13270"/>
                    <a:pt x="1235" y="12063"/>
                  </a:cubicBezTo>
                  <a:cubicBezTo>
                    <a:pt x="786" y="9143"/>
                    <a:pt x="477" y="6897"/>
                    <a:pt x="477" y="4960"/>
                  </a:cubicBezTo>
                  <a:cubicBezTo>
                    <a:pt x="477" y="4005"/>
                    <a:pt x="674" y="2826"/>
                    <a:pt x="871" y="1900"/>
                  </a:cubicBezTo>
                  <a:cubicBezTo>
                    <a:pt x="983" y="1450"/>
                    <a:pt x="1067" y="1029"/>
                    <a:pt x="1151" y="749"/>
                  </a:cubicBezTo>
                  <a:cubicBezTo>
                    <a:pt x="1235" y="468"/>
                    <a:pt x="1292" y="299"/>
                    <a:pt x="1292" y="299"/>
                  </a:cubicBezTo>
                  <a:cubicBezTo>
                    <a:pt x="1320" y="187"/>
                    <a:pt x="1264" y="47"/>
                    <a:pt x="1123" y="19"/>
                  </a:cubicBezTo>
                  <a:cubicBezTo>
                    <a:pt x="1099" y="6"/>
                    <a:pt x="1073" y="1"/>
                    <a:pt x="10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40"/>
            <p:cNvSpPr/>
            <p:nvPr/>
          </p:nvSpPr>
          <p:spPr>
            <a:xfrm>
              <a:off x="4094250" y="5104850"/>
              <a:ext cx="209875" cy="142550"/>
            </a:xfrm>
            <a:custGeom>
              <a:rect b="b" l="l" r="r" t="t"/>
              <a:pathLst>
                <a:path extrusionOk="0" h="5702" w="8395">
                  <a:moveTo>
                    <a:pt x="2570" y="1"/>
                  </a:moveTo>
                  <a:cubicBezTo>
                    <a:pt x="2394" y="1"/>
                    <a:pt x="1689" y="22"/>
                    <a:pt x="983" y="338"/>
                  </a:cubicBezTo>
                  <a:cubicBezTo>
                    <a:pt x="197" y="703"/>
                    <a:pt x="0" y="1209"/>
                    <a:pt x="253" y="1714"/>
                  </a:cubicBezTo>
                  <a:cubicBezTo>
                    <a:pt x="534" y="2219"/>
                    <a:pt x="1123" y="3427"/>
                    <a:pt x="2106" y="4016"/>
                  </a:cubicBezTo>
                  <a:cubicBezTo>
                    <a:pt x="3060" y="4634"/>
                    <a:pt x="4408" y="4914"/>
                    <a:pt x="5166" y="5420"/>
                  </a:cubicBezTo>
                  <a:cubicBezTo>
                    <a:pt x="5456" y="5606"/>
                    <a:pt x="5835" y="5701"/>
                    <a:pt x="6222" y="5701"/>
                  </a:cubicBezTo>
                  <a:cubicBezTo>
                    <a:pt x="6883" y="5701"/>
                    <a:pt x="7571" y="5425"/>
                    <a:pt x="7889" y="4858"/>
                  </a:cubicBezTo>
                  <a:cubicBezTo>
                    <a:pt x="8395" y="3960"/>
                    <a:pt x="7777" y="1939"/>
                    <a:pt x="7777" y="1939"/>
                  </a:cubicBezTo>
                  <a:cubicBezTo>
                    <a:pt x="7777" y="1939"/>
                    <a:pt x="5643" y="1405"/>
                    <a:pt x="4464" y="872"/>
                  </a:cubicBezTo>
                  <a:cubicBezTo>
                    <a:pt x="3313" y="338"/>
                    <a:pt x="2611" y="1"/>
                    <a:pt x="2611" y="1"/>
                  </a:cubicBezTo>
                  <a:cubicBezTo>
                    <a:pt x="2611" y="1"/>
                    <a:pt x="2597" y="1"/>
                    <a:pt x="257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40"/>
            <p:cNvSpPr/>
            <p:nvPr/>
          </p:nvSpPr>
          <p:spPr>
            <a:xfrm>
              <a:off x="4092150" y="5099250"/>
              <a:ext cx="209875" cy="153750"/>
            </a:xfrm>
            <a:custGeom>
              <a:rect b="b" l="l" r="r" t="t"/>
              <a:pathLst>
                <a:path extrusionOk="0" h="6150" w="8395">
                  <a:moveTo>
                    <a:pt x="2584" y="451"/>
                  </a:moveTo>
                  <a:cubicBezTo>
                    <a:pt x="2619" y="467"/>
                    <a:pt x="3315" y="800"/>
                    <a:pt x="4464" y="1320"/>
                  </a:cubicBezTo>
                  <a:cubicBezTo>
                    <a:pt x="5502" y="1779"/>
                    <a:pt x="7224" y="2237"/>
                    <a:pt x="7687" y="2357"/>
                  </a:cubicBezTo>
                  <a:lnTo>
                    <a:pt x="7687" y="2357"/>
                  </a:lnTo>
                  <a:cubicBezTo>
                    <a:pt x="7765" y="2647"/>
                    <a:pt x="7945" y="3393"/>
                    <a:pt x="7945" y="4072"/>
                  </a:cubicBezTo>
                  <a:cubicBezTo>
                    <a:pt x="7945" y="4437"/>
                    <a:pt x="7889" y="4773"/>
                    <a:pt x="7777" y="4970"/>
                  </a:cubicBezTo>
                  <a:cubicBezTo>
                    <a:pt x="7636" y="5195"/>
                    <a:pt x="7412" y="5391"/>
                    <a:pt x="7159" y="5503"/>
                  </a:cubicBezTo>
                  <a:cubicBezTo>
                    <a:pt x="6906" y="5644"/>
                    <a:pt x="6598" y="5700"/>
                    <a:pt x="6289" y="5700"/>
                  </a:cubicBezTo>
                  <a:cubicBezTo>
                    <a:pt x="5952" y="5700"/>
                    <a:pt x="5615" y="5616"/>
                    <a:pt x="5390" y="5447"/>
                  </a:cubicBezTo>
                  <a:cubicBezTo>
                    <a:pt x="4969" y="5195"/>
                    <a:pt x="4436" y="4970"/>
                    <a:pt x="3874" y="4773"/>
                  </a:cubicBezTo>
                  <a:cubicBezTo>
                    <a:pt x="3341" y="4549"/>
                    <a:pt x="2751" y="4324"/>
                    <a:pt x="2302" y="4044"/>
                  </a:cubicBezTo>
                  <a:cubicBezTo>
                    <a:pt x="1404" y="3482"/>
                    <a:pt x="814" y="2331"/>
                    <a:pt x="562" y="1826"/>
                  </a:cubicBezTo>
                  <a:cubicBezTo>
                    <a:pt x="477" y="1713"/>
                    <a:pt x="477" y="1601"/>
                    <a:pt x="477" y="1517"/>
                  </a:cubicBezTo>
                  <a:cubicBezTo>
                    <a:pt x="477" y="1405"/>
                    <a:pt x="505" y="1292"/>
                    <a:pt x="618" y="1152"/>
                  </a:cubicBezTo>
                  <a:cubicBezTo>
                    <a:pt x="730" y="1040"/>
                    <a:pt x="898" y="899"/>
                    <a:pt x="1179" y="787"/>
                  </a:cubicBezTo>
                  <a:cubicBezTo>
                    <a:pt x="1748" y="502"/>
                    <a:pt x="2341" y="456"/>
                    <a:pt x="2584" y="451"/>
                  </a:cubicBezTo>
                  <a:close/>
                  <a:moveTo>
                    <a:pt x="2639" y="1"/>
                  </a:moveTo>
                  <a:cubicBezTo>
                    <a:pt x="2414" y="1"/>
                    <a:pt x="1713" y="29"/>
                    <a:pt x="983" y="338"/>
                  </a:cubicBezTo>
                  <a:cubicBezTo>
                    <a:pt x="674" y="506"/>
                    <a:pt x="421" y="675"/>
                    <a:pt x="253" y="871"/>
                  </a:cubicBezTo>
                  <a:cubicBezTo>
                    <a:pt x="84" y="1040"/>
                    <a:pt x="0" y="1292"/>
                    <a:pt x="0" y="1517"/>
                  </a:cubicBezTo>
                  <a:cubicBezTo>
                    <a:pt x="0" y="1713"/>
                    <a:pt x="56" y="1882"/>
                    <a:pt x="140" y="2050"/>
                  </a:cubicBezTo>
                  <a:cubicBezTo>
                    <a:pt x="393" y="2556"/>
                    <a:pt x="1011" y="3791"/>
                    <a:pt x="2050" y="4437"/>
                  </a:cubicBezTo>
                  <a:cubicBezTo>
                    <a:pt x="2583" y="4745"/>
                    <a:pt x="3173" y="4998"/>
                    <a:pt x="3706" y="5195"/>
                  </a:cubicBezTo>
                  <a:cubicBezTo>
                    <a:pt x="4267" y="5419"/>
                    <a:pt x="4773" y="5616"/>
                    <a:pt x="5138" y="5840"/>
                  </a:cubicBezTo>
                  <a:cubicBezTo>
                    <a:pt x="5475" y="6065"/>
                    <a:pt x="5868" y="6149"/>
                    <a:pt x="6289" y="6149"/>
                  </a:cubicBezTo>
                  <a:cubicBezTo>
                    <a:pt x="6654" y="6149"/>
                    <a:pt x="7047" y="6093"/>
                    <a:pt x="7356" y="5925"/>
                  </a:cubicBezTo>
                  <a:cubicBezTo>
                    <a:pt x="7693" y="5784"/>
                    <a:pt x="7973" y="5532"/>
                    <a:pt x="8170" y="5195"/>
                  </a:cubicBezTo>
                  <a:cubicBezTo>
                    <a:pt x="8338" y="4858"/>
                    <a:pt x="8394" y="4465"/>
                    <a:pt x="8394" y="4072"/>
                  </a:cubicBezTo>
                  <a:cubicBezTo>
                    <a:pt x="8394" y="3117"/>
                    <a:pt x="8086" y="2106"/>
                    <a:pt x="8086" y="2106"/>
                  </a:cubicBezTo>
                  <a:cubicBezTo>
                    <a:pt x="8058" y="2022"/>
                    <a:pt x="8001" y="1966"/>
                    <a:pt x="7917" y="1938"/>
                  </a:cubicBezTo>
                  <a:cubicBezTo>
                    <a:pt x="7917" y="1938"/>
                    <a:pt x="7805" y="1910"/>
                    <a:pt x="7580" y="1854"/>
                  </a:cubicBezTo>
                  <a:cubicBezTo>
                    <a:pt x="6935" y="1685"/>
                    <a:pt x="5503" y="1264"/>
                    <a:pt x="4660" y="899"/>
                  </a:cubicBezTo>
                  <a:cubicBezTo>
                    <a:pt x="4071" y="618"/>
                    <a:pt x="3594" y="394"/>
                    <a:pt x="3285" y="253"/>
                  </a:cubicBezTo>
                  <a:cubicBezTo>
                    <a:pt x="2948" y="113"/>
                    <a:pt x="2779" y="29"/>
                    <a:pt x="2779" y="29"/>
                  </a:cubicBezTo>
                  <a:lnTo>
                    <a:pt x="269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40"/>
            <p:cNvSpPr/>
            <p:nvPr/>
          </p:nvSpPr>
          <p:spPr>
            <a:xfrm>
              <a:off x="4095650" y="5121025"/>
              <a:ext cx="197950" cy="126375"/>
            </a:xfrm>
            <a:custGeom>
              <a:rect b="b" l="l" r="r" t="t"/>
              <a:pathLst>
                <a:path extrusionOk="0" h="5055" w="7918">
                  <a:moveTo>
                    <a:pt x="450" y="0"/>
                  </a:moveTo>
                  <a:cubicBezTo>
                    <a:pt x="57" y="309"/>
                    <a:pt x="0" y="702"/>
                    <a:pt x="197" y="1067"/>
                  </a:cubicBezTo>
                  <a:cubicBezTo>
                    <a:pt x="478" y="1572"/>
                    <a:pt x="1067" y="2780"/>
                    <a:pt x="2050" y="3369"/>
                  </a:cubicBezTo>
                  <a:cubicBezTo>
                    <a:pt x="3004" y="3987"/>
                    <a:pt x="4352" y="4267"/>
                    <a:pt x="5110" y="4773"/>
                  </a:cubicBezTo>
                  <a:cubicBezTo>
                    <a:pt x="5400" y="4959"/>
                    <a:pt x="5779" y="5054"/>
                    <a:pt x="6166" y="5054"/>
                  </a:cubicBezTo>
                  <a:cubicBezTo>
                    <a:pt x="6827" y="5054"/>
                    <a:pt x="7515" y="4778"/>
                    <a:pt x="7833" y="4211"/>
                  </a:cubicBezTo>
                  <a:cubicBezTo>
                    <a:pt x="7861" y="4127"/>
                    <a:pt x="7889" y="4043"/>
                    <a:pt x="7918" y="3959"/>
                  </a:cubicBezTo>
                  <a:lnTo>
                    <a:pt x="7918" y="3959"/>
                  </a:lnTo>
                  <a:cubicBezTo>
                    <a:pt x="7377" y="4500"/>
                    <a:pt x="6619" y="4674"/>
                    <a:pt x="6043" y="4674"/>
                  </a:cubicBezTo>
                  <a:cubicBezTo>
                    <a:pt x="5871" y="4674"/>
                    <a:pt x="5716" y="4658"/>
                    <a:pt x="5587" y="4632"/>
                  </a:cubicBezTo>
                  <a:cubicBezTo>
                    <a:pt x="4914" y="4520"/>
                    <a:pt x="3706" y="3678"/>
                    <a:pt x="2948" y="3369"/>
                  </a:cubicBezTo>
                  <a:cubicBezTo>
                    <a:pt x="2162" y="3060"/>
                    <a:pt x="1264" y="2162"/>
                    <a:pt x="843" y="1404"/>
                  </a:cubicBezTo>
                  <a:cubicBezTo>
                    <a:pt x="534" y="842"/>
                    <a:pt x="450" y="281"/>
                    <a:pt x="45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40"/>
            <p:cNvSpPr/>
            <p:nvPr/>
          </p:nvSpPr>
          <p:spPr>
            <a:xfrm>
              <a:off x="4092150" y="5115125"/>
              <a:ext cx="208475" cy="137875"/>
            </a:xfrm>
            <a:custGeom>
              <a:rect b="b" l="l" r="r" t="t"/>
              <a:pathLst>
                <a:path extrusionOk="0" h="5515" w="8339">
                  <a:moveTo>
                    <a:pt x="606" y="0"/>
                  </a:moveTo>
                  <a:cubicBezTo>
                    <a:pt x="544" y="0"/>
                    <a:pt x="483" y="27"/>
                    <a:pt x="421" y="68"/>
                  </a:cubicBezTo>
                  <a:cubicBezTo>
                    <a:pt x="140" y="292"/>
                    <a:pt x="0" y="573"/>
                    <a:pt x="0" y="882"/>
                  </a:cubicBezTo>
                  <a:cubicBezTo>
                    <a:pt x="0" y="1078"/>
                    <a:pt x="56" y="1247"/>
                    <a:pt x="140" y="1415"/>
                  </a:cubicBezTo>
                  <a:cubicBezTo>
                    <a:pt x="393" y="1921"/>
                    <a:pt x="1011" y="3156"/>
                    <a:pt x="2050" y="3802"/>
                  </a:cubicBezTo>
                  <a:cubicBezTo>
                    <a:pt x="2583" y="4110"/>
                    <a:pt x="3173" y="4363"/>
                    <a:pt x="3706" y="4560"/>
                  </a:cubicBezTo>
                  <a:cubicBezTo>
                    <a:pt x="4267" y="4784"/>
                    <a:pt x="4773" y="4981"/>
                    <a:pt x="5138" y="5205"/>
                  </a:cubicBezTo>
                  <a:cubicBezTo>
                    <a:pt x="5475" y="5430"/>
                    <a:pt x="5868" y="5514"/>
                    <a:pt x="6289" y="5514"/>
                  </a:cubicBezTo>
                  <a:cubicBezTo>
                    <a:pt x="6654" y="5514"/>
                    <a:pt x="7047" y="5458"/>
                    <a:pt x="7356" y="5290"/>
                  </a:cubicBezTo>
                  <a:cubicBezTo>
                    <a:pt x="7693" y="5149"/>
                    <a:pt x="7973" y="4897"/>
                    <a:pt x="8170" y="4560"/>
                  </a:cubicBezTo>
                  <a:cubicBezTo>
                    <a:pt x="8226" y="4475"/>
                    <a:pt x="8254" y="4363"/>
                    <a:pt x="8282" y="4279"/>
                  </a:cubicBezTo>
                  <a:cubicBezTo>
                    <a:pt x="8338" y="4167"/>
                    <a:pt x="8282" y="4054"/>
                    <a:pt x="8198" y="3998"/>
                  </a:cubicBezTo>
                  <a:cubicBezTo>
                    <a:pt x="8155" y="3977"/>
                    <a:pt x="8112" y="3968"/>
                    <a:pt x="8072" y="3968"/>
                  </a:cubicBezTo>
                  <a:cubicBezTo>
                    <a:pt x="8008" y="3968"/>
                    <a:pt x="7952" y="3991"/>
                    <a:pt x="7917" y="4026"/>
                  </a:cubicBezTo>
                  <a:cubicBezTo>
                    <a:pt x="7443" y="4474"/>
                    <a:pt x="6796" y="4675"/>
                    <a:pt x="6278" y="4675"/>
                  </a:cubicBezTo>
                  <a:cubicBezTo>
                    <a:pt x="6243" y="4675"/>
                    <a:pt x="6210" y="4674"/>
                    <a:pt x="6176" y="4672"/>
                  </a:cubicBezTo>
                  <a:cubicBezTo>
                    <a:pt x="6008" y="4672"/>
                    <a:pt x="5868" y="4672"/>
                    <a:pt x="5783" y="4644"/>
                  </a:cubicBezTo>
                  <a:cubicBezTo>
                    <a:pt x="5503" y="4588"/>
                    <a:pt x="5025" y="4363"/>
                    <a:pt x="4548" y="4110"/>
                  </a:cubicBezTo>
                  <a:cubicBezTo>
                    <a:pt x="4071" y="3830"/>
                    <a:pt x="3594" y="3549"/>
                    <a:pt x="3173" y="3380"/>
                  </a:cubicBezTo>
                  <a:cubicBezTo>
                    <a:pt x="2836" y="3268"/>
                    <a:pt x="2414" y="2959"/>
                    <a:pt x="2078" y="2622"/>
                  </a:cubicBezTo>
                  <a:cubicBezTo>
                    <a:pt x="1713" y="2286"/>
                    <a:pt x="1376" y="1893"/>
                    <a:pt x="1179" y="1528"/>
                  </a:cubicBezTo>
                  <a:cubicBezTo>
                    <a:pt x="898" y="1022"/>
                    <a:pt x="814" y="489"/>
                    <a:pt x="814" y="236"/>
                  </a:cubicBezTo>
                  <a:cubicBezTo>
                    <a:pt x="814" y="124"/>
                    <a:pt x="758" y="68"/>
                    <a:pt x="674" y="12"/>
                  </a:cubicBezTo>
                  <a:cubicBezTo>
                    <a:pt x="651" y="4"/>
                    <a:pt x="629" y="0"/>
                    <a:pt x="60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40"/>
            <p:cNvSpPr/>
            <p:nvPr/>
          </p:nvSpPr>
          <p:spPr>
            <a:xfrm>
              <a:off x="4480275" y="5126625"/>
              <a:ext cx="139000" cy="99000"/>
            </a:xfrm>
            <a:custGeom>
              <a:rect b="b" l="l" r="r" t="t"/>
              <a:pathLst>
                <a:path extrusionOk="0" h="3960" w="5560">
                  <a:moveTo>
                    <a:pt x="0" y="1"/>
                  </a:moveTo>
                  <a:lnTo>
                    <a:pt x="0" y="1"/>
                  </a:lnTo>
                  <a:cubicBezTo>
                    <a:pt x="0" y="1"/>
                    <a:pt x="253" y="1573"/>
                    <a:pt x="253" y="2191"/>
                  </a:cubicBezTo>
                  <a:cubicBezTo>
                    <a:pt x="253" y="2836"/>
                    <a:pt x="1320" y="3959"/>
                    <a:pt x="2415" y="3959"/>
                  </a:cubicBezTo>
                  <a:cubicBezTo>
                    <a:pt x="3538" y="3959"/>
                    <a:pt x="4633" y="3538"/>
                    <a:pt x="5110" y="2977"/>
                  </a:cubicBezTo>
                  <a:cubicBezTo>
                    <a:pt x="5559" y="2387"/>
                    <a:pt x="5391" y="422"/>
                    <a:pt x="5391" y="422"/>
                  </a:cubicBezTo>
                  <a:lnTo>
                    <a:pt x="5391" y="422"/>
                  </a:lnTo>
                  <a:cubicBezTo>
                    <a:pt x="5391" y="422"/>
                    <a:pt x="4066" y="627"/>
                    <a:pt x="2704" y="627"/>
                  </a:cubicBezTo>
                  <a:cubicBezTo>
                    <a:pt x="1597" y="627"/>
                    <a:pt x="466" y="492"/>
                    <a:pt x="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40"/>
            <p:cNvSpPr/>
            <p:nvPr/>
          </p:nvSpPr>
          <p:spPr>
            <a:xfrm>
              <a:off x="4474650" y="5120600"/>
              <a:ext cx="147425" cy="111325"/>
            </a:xfrm>
            <a:custGeom>
              <a:rect b="b" l="l" r="r" t="t"/>
              <a:pathLst>
                <a:path extrusionOk="0" h="4453" w="5897">
                  <a:moveTo>
                    <a:pt x="549" y="720"/>
                  </a:moveTo>
                  <a:lnTo>
                    <a:pt x="549" y="720"/>
                  </a:lnTo>
                  <a:cubicBezTo>
                    <a:pt x="780" y="831"/>
                    <a:pt x="1042" y="910"/>
                    <a:pt x="1320" y="972"/>
                  </a:cubicBezTo>
                  <a:cubicBezTo>
                    <a:pt x="1826" y="1056"/>
                    <a:pt x="2387" y="1112"/>
                    <a:pt x="2977" y="1112"/>
                  </a:cubicBezTo>
                  <a:cubicBezTo>
                    <a:pt x="3987" y="1112"/>
                    <a:pt x="4953" y="991"/>
                    <a:pt x="5394" y="926"/>
                  </a:cubicBezTo>
                  <a:lnTo>
                    <a:pt x="5394" y="926"/>
                  </a:lnTo>
                  <a:cubicBezTo>
                    <a:pt x="5419" y="1040"/>
                    <a:pt x="5419" y="1231"/>
                    <a:pt x="5419" y="1449"/>
                  </a:cubicBezTo>
                  <a:cubicBezTo>
                    <a:pt x="5419" y="1758"/>
                    <a:pt x="5391" y="2095"/>
                    <a:pt x="5363" y="2403"/>
                  </a:cubicBezTo>
                  <a:cubicBezTo>
                    <a:pt x="5307" y="2712"/>
                    <a:pt x="5223" y="2965"/>
                    <a:pt x="5138" y="3049"/>
                  </a:cubicBezTo>
                  <a:cubicBezTo>
                    <a:pt x="4942" y="3302"/>
                    <a:pt x="4577" y="3526"/>
                    <a:pt x="4128" y="3695"/>
                  </a:cubicBezTo>
                  <a:cubicBezTo>
                    <a:pt x="3707" y="3863"/>
                    <a:pt x="3173" y="3976"/>
                    <a:pt x="2640" y="3976"/>
                  </a:cubicBezTo>
                  <a:cubicBezTo>
                    <a:pt x="2163" y="3976"/>
                    <a:pt x="1685" y="3723"/>
                    <a:pt x="1292" y="3386"/>
                  </a:cubicBezTo>
                  <a:cubicBezTo>
                    <a:pt x="1124" y="3218"/>
                    <a:pt x="955" y="3049"/>
                    <a:pt x="843" y="2853"/>
                  </a:cubicBezTo>
                  <a:cubicBezTo>
                    <a:pt x="759" y="2684"/>
                    <a:pt x="703" y="2544"/>
                    <a:pt x="703" y="2432"/>
                  </a:cubicBezTo>
                  <a:cubicBezTo>
                    <a:pt x="703" y="2095"/>
                    <a:pt x="647" y="1533"/>
                    <a:pt x="590" y="1056"/>
                  </a:cubicBezTo>
                  <a:cubicBezTo>
                    <a:pt x="576" y="937"/>
                    <a:pt x="562" y="824"/>
                    <a:pt x="549" y="720"/>
                  </a:cubicBezTo>
                  <a:close/>
                  <a:moveTo>
                    <a:pt x="241" y="0"/>
                  </a:moveTo>
                  <a:cubicBezTo>
                    <a:pt x="207" y="0"/>
                    <a:pt x="172" y="7"/>
                    <a:pt x="141" y="17"/>
                  </a:cubicBezTo>
                  <a:cubicBezTo>
                    <a:pt x="29" y="73"/>
                    <a:pt x="1" y="157"/>
                    <a:pt x="1" y="270"/>
                  </a:cubicBezTo>
                  <a:cubicBezTo>
                    <a:pt x="1" y="270"/>
                    <a:pt x="57" y="663"/>
                    <a:pt x="113" y="1112"/>
                  </a:cubicBezTo>
                  <a:cubicBezTo>
                    <a:pt x="169" y="1589"/>
                    <a:pt x="225" y="2151"/>
                    <a:pt x="225" y="2432"/>
                  </a:cubicBezTo>
                  <a:cubicBezTo>
                    <a:pt x="225" y="2656"/>
                    <a:pt x="338" y="2881"/>
                    <a:pt x="450" y="3105"/>
                  </a:cubicBezTo>
                  <a:cubicBezTo>
                    <a:pt x="647" y="3442"/>
                    <a:pt x="955" y="3751"/>
                    <a:pt x="1348" y="4004"/>
                  </a:cubicBezTo>
                  <a:cubicBezTo>
                    <a:pt x="1713" y="4256"/>
                    <a:pt x="2163" y="4453"/>
                    <a:pt x="2640" y="4453"/>
                  </a:cubicBezTo>
                  <a:cubicBezTo>
                    <a:pt x="3229" y="4453"/>
                    <a:pt x="3791" y="4341"/>
                    <a:pt x="4296" y="4144"/>
                  </a:cubicBezTo>
                  <a:cubicBezTo>
                    <a:pt x="4802" y="3948"/>
                    <a:pt x="5223" y="3695"/>
                    <a:pt x="5503" y="3358"/>
                  </a:cubicBezTo>
                  <a:cubicBezTo>
                    <a:pt x="5700" y="3133"/>
                    <a:pt x="5756" y="2797"/>
                    <a:pt x="5812" y="2460"/>
                  </a:cubicBezTo>
                  <a:cubicBezTo>
                    <a:pt x="5868" y="2123"/>
                    <a:pt x="5896" y="1758"/>
                    <a:pt x="5896" y="1449"/>
                  </a:cubicBezTo>
                  <a:cubicBezTo>
                    <a:pt x="5896" y="1000"/>
                    <a:pt x="5868" y="663"/>
                    <a:pt x="5868" y="635"/>
                  </a:cubicBezTo>
                  <a:cubicBezTo>
                    <a:pt x="5840" y="579"/>
                    <a:pt x="5812" y="522"/>
                    <a:pt x="5756" y="494"/>
                  </a:cubicBezTo>
                  <a:cubicBezTo>
                    <a:pt x="5728" y="438"/>
                    <a:pt x="5644" y="438"/>
                    <a:pt x="5588" y="438"/>
                  </a:cubicBezTo>
                  <a:cubicBezTo>
                    <a:pt x="5588" y="438"/>
                    <a:pt x="5503" y="438"/>
                    <a:pt x="5363" y="466"/>
                  </a:cubicBezTo>
                  <a:cubicBezTo>
                    <a:pt x="4942" y="522"/>
                    <a:pt x="3959" y="635"/>
                    <a:pt x="2977" y="635"/>
                  </a:cubicBezTo>
                  <a:cubicBezTo>
                    <a:pt x="2415" y="635"/>
                    <a:pt x="1854" y="607"/>
                    <a:pt x="1405" y="494"/>
                  </a:cubicBezTo>
                  <a:cubicBezTo>
                    <a:pt x="955" y="410"/>
                    <a:pt x="590" y="270"/>
                    <a:pt x="394" y="73"/>
                  </a:cubicBezTo>
                  <a:cubicBezTo>
                    <a:pt x="358" y="20"/>
                    <a:pt x="300" y="0"/>
                    <a:pt x="2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40"/>
            <p:cNvSpPr/>
            <p:nvPr/>
          </p:nvSpPr>
          <p:spPr>
            <a:xfrm>
              <a:off x="4485875" y="5175750"/>
              <a:ext cx="127775" cy="49875"/>
            </a:xfrm>
            <a:custGeom>
              <a:rect b="b" l="l" r="r" t="t"/>
              <a:pathLst>
                <a:path extrusionOk="0" h="1995" w="5111">
                  <a:moveTo>
                    <a:pt x="1" y="1"/>
                  </a:moveTo>
                  <a:cubicBezTo>
                    <a:pt x="29" y="85"/>
                    <a:pt x="29" y="169"/>
                    <a:pt x="29" y="226"/>
                  </a:cubicBezTo>
                  <a:cubicBezTo>
                    <a:pt x="29" y="871"/>
                    <a:pt x="1096" y="1994"/>
                    <a:pt x="2191" y="1994"/>
                  </a:cubicBezTo>
                  <a:cubicBezTo>
                    <a:pt x="3314" y="1994"/>
                    <a:pt x="4409" y="1573"/>
                    <a:pt x="4886" y="1012"/>
                  </a:cubicBezTo>
                  <a:cubicBezTo>
                    <a:pt x="4998" y="843"/>
                    <a:pt x="5083" y="619"/>
                    <a:pt x="5111" y="338"/>
                  </a:cubicBezTo>
                  <a:lnTo>
                    <a:pt x="5111" y="338"/>
                  </a:lnTo>
                  <a:cubicBezTo>
                    <a:pt x="4636" y="862"/>
                    <a:pt x="3739" y="1609"/>
                    <a:pt x="2697" y="1609"/>
                  </a:cubicBezTo>
                  <a:cubicBezTo>
                    <a:pt x="2567" y="1609"/>
                    <a:pt x="2436" y="1598"/>
                    <a:pt x="2303" y="1573"/>
                  </a:cubicBezTo>
                  <a:cubicBezTo>
                    <a:pt x="1180" y="1349"/>
                    <a:pt x="366" y="478"/>
                    <a:pt x="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40"/>
            <p:cNvSpPr/>
            <p:nvPr/>
          </p:nvSpPr>
          <p:spPr>
            <a:xfrm>
              <a:off x="4480275" y="5169875"/>
              <a:ext cx="139700" cy="62050"/>
            </a:xfrm>
            <a:custGeom>
              <a:rect b="b" l="l" r="r" t="t"/>
              <a:pathLst>
                <a:path extrusionOk="0" h="2482" w="5588">
                  <a:moveTo>
                    <a:pt x="1012" y="1359"/>
                  </a:moveTo>
                  <a:cubicBezTo>
                    <a:pt x="1374" y="1636"/>
                    <a:pt x="1814" y="1880"/>
                    <a:pt x="2324" y="2002"/>
                  </a:cubicBezTo>
                  <a:lnTo>
                    <a:pt x="2324" y="2002"/>
                  </a:lnTo>
                  <a:cubicBezTo>
                    <a:pt x="1878" y="1972"/>
                    <a:pt x="1435" y="1731"/>
                    <a:pt x="1067" y="1415"/>
                  </a:cubicBezTo>
                  <a:cubicBezTo>
                    <a:pt x="1049" y="1397"/>
                    <a:pt x="1030" y="1378"/>
                    <a:pt x="1012" y="1359"/>
                  </a:cubicBezTo>
                  <a:close/>
                  <a:moveTo>
                    <a:pt x="236" y="1"/>
                  </a:moveTo>
                  <a:cubicBezTo>
                    <a:pt x="213" y="1"/>
                    <a:pt x="190" y="4"/>
                    <a:pt x="169" y="11"/>
                  </a:cubicBezTo>
                  <a:cubicBezTo>
                    <a:pt x="57" y="39"/>
                    <a:pt x="0" y="152"/>
                    <a:pt x="0" y="236"/>
                  </a:cubicBezTo>
                  <a:cubicBezTo>
                    <a:pt x="0" y="320"/>
                    <a:pt x="0" y="404"/>
                    <a:pt x="0" y="461"/>
                  </a:cubicBezTo>
                  <a:cubicBezTo>
                    <a:pt x="0" y="685"/>
                    <a:pt x="113" y="910"/>
                    <a:pt x="225" y="1134"/>
                  </a:cubicBezTo>
                  <a:cubicBezTo>
                    <a:pt x="422" y="1471"/>
                    <a:pt x="730" y="1780"/>
                    <a:pt x="1123" y="2033"/>
                  </a:cubicBezTo>
                  <a:cubicBezTo>
                    <a:pt x="1488" y="2285"/>
                    <a:pt x="1938" y="2482"/>
                    <a:pt x="2415" y="2482"/>
                  </a:cubicBezTo>
                  <a:cubicBezTo>
                    <a:pt x="3004" y="2482"/>
                    <a:pt x="3566" y="2370"/>
                    <a:pt x="4071" y="2173"/>
                  </a:cubicBezTo>
                  <a:cubicBezTo>
                    <a:pt x="4577" y="1977"/>
                    <a:pt x="4998" y="1724"/>
                    <a:pt x="5278" y="1387"/>
                  </a:cubicBezTo>
                  <a:cubicBezTo>
                    <a:pt x="5447" y="1190"/>
                    <a:pt x="5531" y="910"/>
                    <a:pt x="5587" y="629"/>
                  </a:cubicBezTo>
                  <a:cubicBezTo>
                    <a:pt x="5587" y="517"/>
                    <a:pt x="5531" y="404"/>
                    <a:pt x="5447" y="376"/>
                  </a:cubicBezTo>
                  <a:cubicBezTo>
                    <a:pt x="5417" y="356"/>
                    <a:pt x="5384" y="347"/>
                    <a:pt x="5349" y="347"/>
                  </a:cubicBezTo>
                  <a:cubicBezTo>
                    <a:pt x="5287" y="347"/>
                    <a:pt x="5221" y="378"/>
                    <a:pt x="5166" y="432"/>
                  </a:cubicBezTo>
                  <a:cubicBezTo>
                    <a:pt x="4942" y="685"/>
                    <a:pt x="4605" y="966"/>
                    <a:pt x="4240" y="1219"/>
                  </a:cubicBezTo>
                  <a:cubicBezTo>
                    <a:pt x="3847" y="1443"/>
                    <a:pt x="3397" y="1612"/>
                    <a:pt x="2920" y="1612"/>
                  </a:cubicBezTo>
                  <a:cubicBezTo>
                    <a:pt x="2808" y="1612"/>
                    <a:pt x="2696" y="1612"/>
                    <a:pt x="2555" y="1584"/>
                  </a:cubicBezTo>
                  <a:cubicBezTo>
                    <a:pt x="1544" y="1387"/>
                    <a:pt x="786" y="545"/>
                    <a:pt x="422" y="96"/>
                  </a:cubicBezTo>
                  <a:cubicBezTo>
                    <a:pt x="379" y="32"/>
                    <a:pt x="306"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40"/>
            <p:cNvSpPr/>
            <p:nvPr/>
          </p:nvSpPr>
          <p:spPr>
            <a:xfrm>
              <a:off x="4017975" y="3637125"/>
              <a:ext cx="654625" cy="1546225"/>
            </a:xfrm>
            <a:custGeom>
              <a:rect b="b" l="l" r="r" t="t"/>
              <a:pathLst>
                <a:path extrusionOk="0" h="61849" w="26185">
                  <a:moveTo>
                    <a:pt x="360" y="0"/>
                  </a:moveTo>
                  <a:cubicBezTo>
                    <a:pt x="136" y="0"/>
                    <a:pt x="0" y="108"/>
                    <a:pt x="103" y="427"/>
                  </a:cubicBezTo>
                  <a:cubicBezTo>
                    <a:pt x="103" y="427"/>
                    <a:pt x="356" y="5677"/>
                    <a:pt x="216" y="7895"/>
                  </a:cubicBezTo>
                  <a:cubicBezTo>
                    <a:pt x="103" y="10141"/>
                    <a:pt x="412" y="21567"/>
                    <a:pt x="665" y="25329"/>
                  </a:cubicBezTo>
                  <a:cubicBezTo>
                    <a:pt x="918" y="29092"/>
                    <a:pt x="1760" y="37598"/>
                    <a:pt x="2321" y="41023"/>
                  </a:cubicBezTo>
                  <a:cubicBezTo>
                    <a:pt x="2911" y="44476"/>
                    <a:pt x="5915" y="58009"/>
                    <a:pt x="5915" y="58009"/>
                  </a:cubicBezTo>
                  <a:cubicBezTo>
                    <a:pt x="5915" y="58009"/>
                    <a:pt x="5297" y="59244"/>
                    <a:pt x="5466" y="59749"/>
                  </a:cubicBezTo>
                  <a:cubicBezTo>
                    <a:pt x="5606" y="60254"/>
                    <a:pt x="6841" y="61602"/>
                    <a:pt x="8666" y="61799"/>
                  </a:cubicBezTo>
                  <a:cubicBezTo>
                    <a:pt x="8981" y="61832"/>
                    <a:pt x="9254" y="61848"/>
                    <a:pt x="9490" y="61848"/>
                  </a:cubicBezTo>
                  <a:cubicBezTo>
                    <a:pt x="10643" y="61848"/>
                    <a:pt x="10941" y="61459"/>
                    <a:pt x="11221" y="60760"/>
                  </a:cubicBezTo>
                  <a:cubicBezTo>
                    <a:pt x="11586" y="59946"/>
                    <a:pt x="11726" y="57812"/>
                    <a:pt x="11839" y="56492"/>
                  </a:cubicBezTo>
                  <a:cubicBezTo>
                    <a:pt x="11951" y="55145"/>
                    <a:pt x="13046" y="52450"/>
                    <a:pt x="12653" y="48884"/>
                  </a:cubicBezTo>
                  <a:cubicBezTo>
                    <a:pt x="12288" y="45319"/>
                    <a:pt x="12990" y="32854"/>
                    <a:pt x="12990" y="32854"/>
                  </a:cubicBezTo>
                  <a:lnTo>
                    <a:pt x="13551" y="24319"/>
                  </a:lnTo>
                  <a:cubicBezTo>
                    <a:pt x="13551" y="24319"/>
                    <a:pt x="13944" y="34791"/>
                    <a:pt x="14337" y="36363"/>
                  </a:cubicBezTo>
                  <a:cubicBezTo>
                    <a:pt x="14702" y="37963"/>
                    <a:pt x="17622" y="55201"/>
                    <a:pt x="17931" y="56156"/>
                  </a:cubicBezTo>
                  <a:cubicBezTo>
                    <a:pt x="18240" y="57138"/>
                    <a:pt x="17987" y="58879"/>
                    <a:pt x="18184" y="59272"/>
                  </a:cubicBezTo>
                  <a:cubicBezTo>
                    <a:pt x="18380" y="59693"/>
                    <a:pt x="18549" y="60619"/>
                    <a:pt x="19054" y="61013"/>
                  </a:cubicBezTo>
                  <a:cubicBezTo>
                    <a:pt x="19375" y="61280"/>
                    <a:pt x="20375" y="61457"/>
                    <a:pt x="21271" y="61457"/>
                  </a:cubicBezTo>
                  <a:cubicBezTo>
                    <a:pt x="21786" y="61457"/>
                    <a:pt x="22266" y="61398"/>
                    <a:pt x="22563" y="61265"/>
                  </a:cubicBezTo>
                  <a:cubicBezTo>
                    <a:pt x="23377" y="60928"/>
                    <a:pt x="24051" y="60451"/>
                    <a:pt x="24051" y="60086"/>
                  </a:cubicBezTo>
                  <a:cubicBezTo>
                    <a:pt x="24051" y="59749"/>
                    <a:pt x="24360" y="58065"/>
                    <a:pt x="24248" y="57138"/>
                  </a:cubicBezTo>
                  <a:cubicBezTo>
                    <a:pt x="24163" y="56212"/>
                    <a:pt x="23911" y="55454"/>
                    <a:pt x="23911" y="55201"/>
                  </a:cubicBezTo>
                  <a:cubicBezTo>
                    <a:pt x="23911" y="54948"/>
                    <a:pt x="24669" y="41360"/>
                    <a:pt x="24669" y="37598"/>
                  </a:cubicBezTo>
                  <a:cubicBezTo>
                    <a:pt x="24669" y="33836"/>
                    <a:pt x="24220" y="29597"/>
                    <a:pt x="24220" y="29597"/>
                  </a:cubicBezTo>
                  <a:cubicBezTo>
                    <a:pt x="24220" y="29597"/>
                    <a:pt x="25680" y="18507"/>
                    <a:pt x="25932" y="14043"/>
                  </a:cubicBezTo>
                  <a:cubicBezTo>
                    <a:pt x="26185" y="9580"/>
                    <a:pt x="25876" y="5930"/>
                    <a:pt x="25623" y="4582"/>
                  </a:cubicBezTo>
                  <a:cubicBezTo>
                    <a:pt x="25371" y="3263"/>
                    <a:pt x="24922" y="371"/>
                    <a:pt x="24922" y="371"/>
                  </a:cubicBezTo>
                  <a:cubicBezTo>
                    <a:pt x="24922" y="371"/>
                    <a:pt x="19559" y="2027"/>
                    <a:pt x="15348" y="2168"/>
                  </a:cubicBezTo>
                  <a:cubicBezTo>
                    <a:pt x="12975" y="2231"/>
                    <a:pt x="11476" y="2366"/>
                    <a:pt x="10192" y="2366"/>
                  </a:cubicBezTo>
                  <a:cubicBezTo>
                    <a:pt x="9198" y="2366"/>
                    <a:pt x="8332" y="2285"/>
                    <a:pt x="7291" y="2027"/>
                  </a:cubicBezTo>
                  <a:cubicBezTo>
                    <a:pt x="4932" y="1466"/>
                    <a:pt x="1816" y="624"/>
                    <a:pt x="1563" y="427"/>
                  </a:cubicBezTo>
                  <a:cubicBezTo>
                    <a:pt x="1403" y="321"/>
                    <a:pt x="748" y="0"/>
                    <a:pt x="36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40"/>
            <p:cNvSpPr/>
            <p:nvPr/>
          </p:nvSpPr>
          <p:spPr>
            <a:xfrm>
              <a:off x="4013525" y="3630950"/>
              <a:ext cx="661200" cy="1558175"/>
            </a:xfrm>
            <a:custGeom>
              <a:rect b="b" l="l" r="r" t="t"/>
              <a:pathLst>
                <a:path extrusionOk="0" h="62327" w="26448">
                  <a:moveTo>
                    <a:pt x="534" y="478"/>
                  </a:moveTo>
                  <a:cubicBezTo>
                    <a:pt x="674" y="478"/>
                    <a:pt x="927" y="534"/>
                    <a:pt x="1124" y="646"/>
                  </a:cubicBezTo>
                  <a:cubicBezTo>
                    <a:pt x="1236" y="674"/>
                    <a:pt x="1348" y="730"/>
                    <a:pt x="1432" y="786"/>
                  </a:cubicBezTo>
                  <a:cubicBezTo>
                    <a:pt x="1517" y="815"/>
                    <a:pt x="1573" y="871"/>
                    <a:pt x="1601" y="871"/>
                  </a:cubicBezTo>
                  <a:cubicBezTo>
                    <a:pt x="1629" y="899"/>
                    <a:pt x="1685" y="927"/>
                    <a:pt x="1713" y="955"/>
                  </a:cubicBezTo>
                  <a:cubicBezTo>
                    <a:pt x="1882" y="1011"/>
                    <a:pt x="2162" y="1123"/>
                    <a:pt x="2555" y="1236"/>
                  </a:cubicBezTo>
                  <a:cubicBezTo>
                    <a:pt x="3735" y="1573"/>
                    <a:pt x="5756" y="2106"/>
                    <a:pt x="7440" y="2499"/>
                  </a:cubicBezTo>
                  <a:cubicBezTo>
                    <a:pt x="8479" y="2780"/>
                    <a:pt x="9378" y="2836"/>
                    <a:pt x="10388" y="2836"/>
                  </a:cubicBezTo>
                  <a:cubicBezTo>
                    <a:pt x="11680" y="2836"/>
                    <a:pt x="13168" y="2724"/>
                    <a:pt x="15526" y="2639"/>
                  </a:cubicBezTo>
                  <a:cubicBezTo>
                    <a:pt x="19256" y="2541"/>
                    <a:pt x="23822" y="1242"/>
                    <a:pt x="24913" y="916"/>
                  </a:cubicBezTo>
                  <a:lnTo>
                    <a:pt x="24913" y="916"/>
                  </a:lnTo>
                  <a:cubicBezTo>
                    <a:pt x="25027" y="1635"/>
                    <a:pt x="25369" y="3775"/>
                    <a:pt x="25577" y="4885"/>
                  </a:cubicBezTo>
                  <a:cubicBezTo>
                    <a:pt x="25745" y="5840"/>
                    <a:pt x="25970" y="8086"/>
                    <a:pt x="25970" y="11006"/>
                  </a:cubicBezTo>
                  <a:cubicBezTo>
                    <a:pt x="25970" y="12016"/>
                    <a:pt x="25942" y="13111"/>
                    <a:pt x="25886" y="14262"/>
                  </a:cubicBezTo>
                  <a:cubicBezTo>
                    <a:pt x="25773" y="16480"/>
                    <a:pt x="25324" y="20383"/>
                    <a:pt x="24931" y="23724"/>
                  </a:cubicBezTo>
                  <a:cubicBezTo>
                    <a:pt x="24735" y="25380"/>
                    <a:pt x="24538" y="26924"/>
                    <a:pt x="24398" y="28019"/>
                  </a:cubicBezTo>
                  <a:cubicBezTo>
                    <a:pt x="24257" y="29142"/>
                    <a:pt x="24173" y="29816"/>
                    <a:pt x="24173" y="29816"/>
                  </a:cubicBezTo>
                  <a:lnTo>
                    <a:pt x="24173" y="29872"/>
                  </a:lnTo>
                  <a:cubicBezTo>
                    <a:pt x="24173" y="29872"/>
                    <a:pt x="24201" y="30153"/>
                    <a:pt x="24229" y="30602"/>
                  </a:cubicBezTo>
                  <a:cubicBezTo>
                    <a:pt x="24370" y="31949"/>
                    <a:pt x="24622" y="35038"/>
                    <a:pt x="24622" y="37845"/>
                  </a:cubicBezTo>
                  <a:cubicBezTo>
                    <a:pt x="24622" y="39698"/>
                    <a:pt x="24426" y="44050"/>
                    <a:pt x="24229" y="47952"/>
                  </a:cubicBezTo>
                  <a:cubicBezTo>
                    <a:pt x="24145" y="49889"/>
                    <a:pt x="24033" y="51742"/>
                    <a:pt x="23977" y="53090"/>
                  </a:cubicBezTo>
                  <a:cubicBezTo>
                    <a:pt x="23920" y="53792"/>
                    <a:pt x="23892" y="54353"/>
                    <a:pt x="23892" y="54746"/>
                  </a:cubicBezTo>
                  <a:cubicBezTo>
                    <a:pt x="23864" y="54971"/>
                    <a:pt x="23864" y="55111"/>
                    <a:pt x="23864" y="55223"/>
                  </a:cubicBezTo>
                  <a:cubicBezTo>
                    <a:pt x="23836" y="55364"/>
                    <a:pt x="23836" y="55420"/>
                    <a:pt x="23836" y="55448"/>
                  </a:cubicBezTo>
                  <a:cubicBezTo>
                    <a:pt x="23836" y="55532"/>
                    <a:pt x="23864" y="55645"/>
                    <a:pt x="23892" y="55785"/>
                  </a:cubicBezTo>
                  <a:cubicBezTo>
                    <a:pt x="23977" y="56150"/>
                    <a:pt x="24117" y="56739"/>
                    <a:pt x="24201" y="57413"/>
                  </a:cubicBezTo>
                  <a:cubicBezTo>
                    <a:pt x="24229" y="57526"/>
                    <a:pt x="24229" y="57666"/>
                    <a:pt x="24229" y="57806"/>
                  </a:cubicBezTo>
                  <a:cubicBezTo>
                    <a:pt x="24229" y="58256"/>
                    <a:pt x="24173" y="58817"/>
                    <a:pt x="24117" y="59294"/>
                  </a:cubicBezTo>
                  <a:cubicBezTo>
                    <a:pt x="24089" y="59519"/>
                    <a:pt x="24061" y="59743"/>
                    <a:pt x="24033" y="59912"/>
                  </a:cubicBezTo>
                  <a:cubicBezTo>
                    <a:pt x="24005" y="60108"/>
                    <a:pt x="24005" y="60249"/>
                    <a:pt x="24005" y="60333"/>
                  </a:cubicBezTo>
                  <a:cubicBezTo>
                    <a:pt x="24005" y="60361"/>
                    <a:pt x="23977" y="60417"/>
                    <a:pt x="23920" y="60501"/>
                  </a:cubicBezTo>
                  <a:cubicBezTo>
                    <a:pt x="23752" y="60726"/>
                    <a:pt x="23247" y="61063"/>
                    <a:pt x="22657" y="61316"/>
                  </a:cubicBezTo>
                  <a:cubicBezTo>
                    <a:pt x="22462" y="61389"/>
                    <a:pt x="22078" y="61462"/>
                    <a:pt x="21669" y="61462"/>
                  </a:cubicBezTo>
                  <a:cubicBezTo>
                    <a:pt x="21606" y="61462"/>
                    <a:pt x="21542" y="61460"/>
                    <a:pt x="21478" y="61456"/>
                  </a:cubicBezTo>
                  <a:cubicBezTo>
                    <a:pt x="21057" y="61456"/>
                    <a:pt x="20579" y="61428"/>
                    <a:pt x="20186" y="61344"/>
                  </a:cubicBezTo>
                  <a:cubicBezTo>
                    <a:pt x="19990" y="61316"/>
                    <a:pt x="19821" y="61260"/>
                    <a:pt x="19681" y="61231"/>
                  </a:cubicBezTo>
                  <a:cubicBezTo>
                    <a:pt x="19513" y="61175"/>
                    <a:pt x="19428" y="61119"/>
                    <a:pt x="19372" y="61091"/>
                  </a:cubicBezTo>
                  <a:cubicBezTo>
                    <a:pt x="19176" y="60923"/>
                    <a:pt x="19007" y="60642"/>
                    <a:pt x="18895" y="60305"/>
                  </a:cubicBezTo>
                  <a:cubicBezTo>
                    <a:pt x="18783" y="59996"/>
                    <a:pt x="18698" y="59659"/>
                    <a:pt x="18558" y="59435"/>
                  </a:cubicBezTo>
                  <a:cubicBezTo>
                    <a:pt x="18558" y="59407"/>
                    <a:pt x="18530" y="59294"/>
                    <a:pt x="18530" y="59126"/>
                  </a:cubicBezTo>
                  <a:cubicBezTo>
                    <a:pt x="18502" y="58957"/>
                    <a:pt x="18502" y="58761"/>
                    <a:pt x="18502" y="58536"/>
                  </a:cubicBezTo>
                  <a:cubicBezTo>
                    <a:pt x="18502" y="58424"/>
                    <a:pt x="18502" y="58312"/>
                    <a:pt x="18502" y="58171"/>
                  </a:cubicBezTo>
                  <a:cubicBezTo>
                    <a:pt x="18502" y="57582"/>
                    <a:pt x="18502" y="56880"/>
                    <a:pt x="18333" y="56346"/>
                  </a:cubicBezTo>
                  <a:cubicBezTo>
                    <a:pt x="18305" y="56290"/>
                    <a:pt x="18277" y="56178"/>
                    <a:pt x="18249" y="56010"/>
                  </a:cubicBezTo>
                  <a:cubicBezTo>
                    <a:pt x="17969" y="54662"/>
                    <a:pt x="17182" y="50170"/>
                    <a:pt x="16424" y="45846"/>
                  </a:cubicBezTo>
                  <a:cubicBezTo>
                    <a:pt x="16031" y="43685"/>
                    <a:pt x="15666" y="41551"/>
                    <a:pt x="15358" y="39867"/>
                  </a:cubicBezTo>
                  <a:cubicBezTo>
                    <a:pt x="15049" y="38182"/>
                    <a:pt x="14824" y="36947"/>
                    <a:pt x="14740" y="36582"/>
                  </a:cubicBezTo>
                  <a:cubicBezTo>
                    <a:pt x="14684" y="36385"/>
                    <a:pt x="14628" y="36048"/>
                    <a:pt x="14600" y="35627"/>
                  </a:cubicBezTo>
                  <a:cubicBezTo>
                    <a:pt x="14431" y="34083"/>
                    <a:pt x="14263" y="31332"/>
                    <a:pt x="14150" y="28945"/>
                  </a:cubicBezTo>
                  <a:cubicBezTo>
                    <a:pt x="14094" y="27738"/>
                    <a:pt x="14066" y="26643"/>
                    <a:pt x="14010" y="25857"/>
                  </a:cubicBezTo>
                  <a:cubicBezTo>
                    <a:pt x="13982" y="25043"/>
                    <a:pt x="13982" y="24566"/>
                    <a:pt x="13982" y="24538"/>
                  </a:cubicBezTo>
                  <a:cubicBezTo>
                    <a:pt x="13954" y="24425"/>
                    <a:pt x="13870" y="24341"/>
                    <a:pt x="13729" y="24313"/>
                  </a:cubicBezTo>
                  <a:cubicBezTo>
                    <a:pt x="13617" y="24313"/>
                    <a:pt x="13505" y="24425"/>
                    <a:pt x="13505" y="24538"/>
                  </a:cubicBezTo>
                  <a:lnTo>
                    <a:pt x="12943" y="33101"/>
                  </a:lnTo>
                  <a:lnTo>
                    <a:pt x="12915" y="33101"/>
                  </a:lnTo>
                  <a:cubicBezTo>
                    <a:pt x="12915" y="33101"/>
                    <a:pt x="12494" y="40793"/>
                    <a:pt x="12494" y="45818"/>
                  </a:cubicBezTo>
                  <a:cubicBezTo>
                    <a:pt x="12494" y="47194"/>
                    <a:pt x="12522" y="48373"/>
                    <a:pt x="12606" y="49159"/>
                  </a:cubicBezTo>
                  <a:cubicBezTo>
                    <a:pt x="12662" y="49665"/>
                    <a:pt x="12690" y="50170"/>
                    <a:pt x="12690" y="50647"/>
                  </a:cubicBezTo>
                  <a:cubicBezTo>
                    <a:pt x="12690" y="52023"/>
                    <a:pt x="12494" y="53258"/>
                    <a:pt x="12269" y="54269"/>
                  </a:cubicBezTo>
                  <a:cubicBezTo>
                    <a:pt x="12073" y="55308"/>
                    <a:pt x="11820" y="56094"/>
                    <a:pt x="11792" y="56711"/>
                  </a:cubicBezTo>
                  <a:cubicBezTo>
                    <a:pt x="11736" y="57385"/>
                    <a:pt x="11680" y="58256"/>
                    <a:pt x="11567" y="59042"/>
                  </a:cubicBezTo>
                  <a:cubicBezTo>
                    <a:pt x="11483" y="59828"/>
                    <a:pt x="11343" y="60558"/>
                    <a:pt x="11203" y="60923"/>
                  </a:cubicBezTo>
                  <a:cubicBezTo>
                    <a:pt x="11034" y="61260"/>
                    <a:pt x="10922" y="61484"/>
                    <a:pt x="10725" y="61624"/>
                  </a:cubicBezTo>
                  <a:cubicBezTo>
                    <a:pt x="10529" y="61765"/>
                    <a:pt x="10220" y="61849"/>
                    <a:pt x="9686" y="61849"/>
                  </a:cubicBezTo>
                  <a:cubicBezTo>
                    <a:pt x="9462" y="61849"/>
                    <a:pt x="9181" y="61849"/>
                    <a:pt x="8872" y="61821"/>
                  </a:cubicBezTo>
                  <a:cubicBezTo>
                    <a:pt x="8002" y="61709"/>
                    <a:pt x="7272" y="61344"/>
                    <a:pt x="6767" y="60951"/>
                  </a:cubicBezTo>
                  <a:cubicBezTo>
                    <a:pt x="6486" y="60754"/>
                    <a:pt x="6289" y="60530"/>
                    <a:pt x="6121" y="60361"/>
                  </a:cubicBezTo>
                  <a:cubicBezTo>
                    <a:pt x="5981" y="60165"/>
                    <a:pt x="5868" y="59996"/>
                    <a:pt x="5868" y="59940"/>
                  </a:cubicBezTo>
                  <a:cubicBezTo>
                    <a:pt x="5840" y="59912"/>
                    <a:pt x="5840" y="59856"/>
                    <a:pt x="5840" y="59800"/>
                  </a:cubicBezTo>
                  <a:cubicBezTo>
                    <a:pt x="5840" y="59575"/>
                    <a:pt x="5953" y="59210"/>
                    <a:pt x="6065" y="58901"/>
                  </a:cubicBezTo>
                  <a:cubicBezTo>
                    <a:pt x="6121" y="58761"/>
                    <a:pt x="6177" y="58620"/>
                    <a:pt x="6233" y="58508"/>
                  </a:cubicBezTo>
                  <a:cubicBezTo>
                    <a:pt x="6261" y="58480"/>
                    <a:pt x="6261" y="58424"/>
                    <a:pt x="6289" y="58396"/>
                  </a:cubicBezTo>
                  <a:lnTo>
                    <a:pt x="6318" y="58368"/>
                  </a:lnTo>
                  <a:cubicBezTo>
                    <a:pt x="6318" y="58312"/>
                    <a:pt x="6346" y="58256"/>
                    <a:pt x="6318" y="58199"/>
                  </a:cubicBezTo>
                  <a:cubicBezTo>
                    <a:pt x="6318" y="58199"/>
                    <a:pt x="6121" y="57357"/>
                    <a:pt x="5840" y="56038"/>
                  </a:cubicBezTo>
                  <a:cubicBezTo>
                    <a:pt x="4970" y="52079"/>
                    <a:pt x="3173" y="43825"/>
                    <a:pt x="2724" y="41242"/>
                  </a:cubicBezTo>
                  <a:cubicBezTo>
                    <a:pt x="2162" y="37817"/>
                    <a:pt x="1320" y="29310"/>
                    <a:pt x="1068" y="25576"/>
                  </a:cubicBezTo>
                  <a:cubicBezTo>
                    <a:pt x="871" y="22404"/>
                    <a:pt x="590" y="13785"/>
                    <a:pt x="590" y="9827"/>
                  </a:cubicBezTo>
                  <a:cubicBezTo>
                    <a:pt x="590" y="9097"/>
                    <a:pt x="618" y="8507"/>
                    <a:pt x="618" y="8170"/>
                  </a:cubicBezTo>
                  <a:cubicBezTo>
                    <a:pt x="646" y="7721"/>
                    <a:pt x="674" y="7131"/>
                    <a:pt x="674" y="6514"/>
                  </a:cubicBezTo>
                  <a:cubicBezTo>
                    <a:pt x="674" y="4015"/>
                    <a:pt x="506" y="674"/>
                    <a:pt x="506" y="674"/>
                  </a:cubicBezTo>
                  <a:lnTo>
                    <a:pt x="506" y="618"/>
                  </a:lnTo>
                  <a:cubicBezTo>
                    <a:pt x="478" y="562"/>
                    <a:pt x="478" y="534"/>
                    <a:pt x="478" y="506"/>
                  </a:cubicBezTo>
                  <a:lnTo>
                    <a:pt x="478" y="478"/>
                  </a:lnTo>
                  <a:close/>
                  <a:moveTo>
                    <a:pt x="534" y="0"/>
                  </a:moveTo>
                  <a:cubicBezTo>
                    <a:pt x="422" y="0"/>
                    <a:pt x="310" y="28"/>
                    <a:pt x="197" y="113"/>
                  </a:cubicBezTo>
                  <a:cubicBezTo>
                    <a:pt x="57" y="197"/>
                    <a:pt x="1" y="365"/>
                    <a:pt x="1" y="506"/>
                  </a:cubicBezTo>
                  <a:cubicBezTo>
                    <a:pt x="1" y="571"/>
                    <a:pt x="17" y="636"/>
                    <a:pt x="38" y="701"/>
                  </a:cubicBezTo>
                  <a:lnTo>
                    <a:pt x="38" y="701"/>
                  </a:lnTo>
                  <a:lnTo>
                    <a:pt x="29" y="702"/>
                  </a:lnTo>
                  <a:cubicBezTo>
                    <a:pt x="29" y="702"/>
                    <a:pt x="85" y="1545"/>
                    <a:pt x="113" y="2696"/>
                  </a:cubicBezTo>
                  <a:cubicBezTo>
                    <a:pt x="169" y="3819"/>
                    <a:pt x="197" y="5278"/>
                    <a:pt x="197" y="6514"/>
                  </a:cubicBezTo>
                  <a:cubicBezTo>
                    <a:pt x="197" y="7131"/>
                    <a:pt x="197" y="7693"/>
                    <a:pt x="169" y="8142"/>
                  </a:cubicBezTo>
                  <a:cubicBezTo>
                    <a:pt x="141" y="8507"/>
                    <a:pt x="141" y="9069"/>
                    <a:pt x="141" y="9827"/>
                  </a:cubicBezTo>
                  <a:cubicBezTo>
                    <a:pt x="141" y="13785"/>
                    <a:pt x="394" y="22404"/>
                    <a:pt x="618" y="25605"/>
                  </a:cubicBezTo>
                  <a:cubicBezTo>
                    <a:pt x="871" y="29367"/>
                    <a:pt x="1685" y="37845"/>
                    <a:pt x="2275" y="41326"/>
                  </a:cubicBezTo>
                  <a:cubicBezTo>
                    <a:pt x="2840" y="44639"/>
                    <a:pt x="5628" y="57226"/>
                    <a:pt x="5854" y="58246"/>
                  </a:cubicBezTo>
                  <a:lnTo>
                    <a:pt x="5854" y="58246"/>
                  </a:lnTo>
                  <a:cubicBezTo>
                    <a:pt x="5803" y="58338"/>
                    <a:pt x="5718" y="58511"/>
                    <a:pt x="5644" y="58733"/>
                  </a:cubicBezTo>
                  <a:cubicBezTo>
                    <a:pt x="5503" y="59070"/>
                    <a:pt x="5391" y="59463"/>
                    <a:pt x="5363" y="59800"/>
                  </a:cubicBezTo>
                  <a:cubicBezTo>
                    <a:pt x="5363" y="59884"/>
                    <a:pt x="5391" y="59968"/>
                    <a:pt x="5419" y="60080"/>
                  </a:cubicBezTo>
                  <a:lnTo>
                    <a:pt x="5419" y="60052"/>
                  </a:lnTo>
                  <a:cubicBezTo>
                    <a:pt x="5475" y="60249"/>
                    <a:pt x="5588" y="60445"/>
                    <a:pt x="5756" y="60642"/>
                  </a:cubicBezTo>
                  <a:cubicBezTo>
                    <a:pt x="6289" y="61288"/>
                    <a:pt x="7384" y="62102"/>
                    <a:pt x="8816" y="62270"/>
                  </a:cubicBezTo>
                  <a:cubicBezTo>
                    <a:pt x="9153" y="62298"/>
                    <a:pt x="9434" y="62326"/>
                    <a:pt x="9686" y="62326"/>
                  </a:cubicBezTo>
                  <a:cubicBezTo>
                    <a:pt x="10276" y="62326"/>
                    <a:pt x="10697" y="62214"/>
                    <a:pt x="11006" y="61989"/>
                  </a:cubicBezTo>
                  <a:cubicBezTo>
                    <a:pt x="11315" y="61765"/>
                    <a:pt x="11455" y="61456"/>
                    <a:pt x="11624" y="61119"/>
                  </a:cubicBezTo>
                  <a:cubicBezTo>
                    <a:pt x="11820" y="60642"/>
                    <a:pt x="11932" y="59912"/>
                    <a:pt x="12045" y="59098"/>
                  </a:cubicBezTo>
                  <a:cubicBezTo>
                    <a:pt x="12129" y="58284"/>
                    <a:pt x="12213" y="57413"/>
                    <a:pt x="12241" y="56739"/>
                  </a:cubicBezTo>
                  <a:cubicBezTo>
                    <a:pt x="12297" y="56234"/>
                    <a:pt x="12522" y="55392"/>
                    <a:pt x="12719" y="54381"/>
                  </a:cubicBezTo>
                  <a:cubicBezTo>
                    <a:pt x="12943" y="53342"/>
                    <a:pt x="13168" y="52079"/>
                    <a:pt x="13168" y="50647"/>
                  </a:cubicBezTo>
                  <a:cubicBezTo>
                    <a:pt x="13168" y="50142"/>
                    <a:pt x="13140" y="49637"/>
                    <a:pt x="13084" y="49103"/>
                  </a:cubicBezTo>
                  <a:cubicBezTo>
                    <a:pt x="12999" y="48373"/>
                    <a:pt x="12971" y="47194"/>
                    <a:pt x="12971" y="45818"/>
                  </a:cubicBezTo>
                  <a:cubicBezTo>
                    <a:pt x="12971" y="43320"/>
                    <a:pt x="13084" y="40147"/>
                    <a:pt x="13168" y="37592"/>
                  </a:cubicBezTo>
                  <a:cubicBezTo>
                    <a:pt x="13224" y="36329"/>
                    <a:pt x="13280" y="35206"/>
                    <a:pt x="13336" y="34392"/>
                  </a:cubicBezTo>
                  <a:cubicBezTo>
                    <a:pt x="13364" y="33606"/>
                    <a:pt x="13392" y="33129"/>
                    <a:pt x="13392" y="33129"/>
                  </a:cubicBezTo>
                  <a:lnTo>
                    <a:pt x="13679" y="28962"/>
                  </a:lnTo>
                  <a:lnTo>
                    <a:pt x="13679" y="28962"/>
                  </a:lnTo>
                  <a:cubicBezTo>
                    <a:pt x="13695" y="29306"/>
                    <a:pt x="13712" y="29657"/>
                    <a:pt x="13729" y="30012"/>
                  </a:cubicBezTo>
                  <a:cubicBezTo>
                    <a:pt x="13813" y="31416"/>
                    <a:pt x="13898" y="32876"/>
                    <a:pt x="13982" y="34083"/>
                  </a:cubicBezTo>
                  <a:cubicBezTo>
                    <a:pt x="14038" y="34673"/>
                    <a:pt x="14066" y="35234"/>
                    <a:pt x="14122" y="35683"/>
                  </a:cubicBezTo>
                  <a:cubicBezTo>
                    <a:pt x="14178" y="36105"/>
                    <a:pt x="14235" y="36470"/>
                    <a:pt x="14263" y="36666"/>
                  </a:cubicBezTo>
                  <a:cubicBezTo>
                    <a:pt x="14375" y="37059"/>
                    <a:pt x="14628" y="38435"/>
                    <a:pt x="14965" y="40288"/>
                  </a:cubicBezTo>
                  <a:cubicBezTo>
                    <a:pt x="15442" y="43067"/>
                    <a:pt x="16116" y="46941"/>
                    <a:pt x="16705" y="50198"/>
                  </a:cubicBezTo>
                  <a:cubicBezTo>
                    <a:pt x="16986" y="51826"/>
                    <a:pt x="17267" y="53286"/>
                    <a:pt x="17463" y="54409"/>
                  </a:cubicBezTo>
                  <a:cubicBezTo>
                    <a:pt x="17575" y="54971"/>
                    <a:pt x="17660" y="55420"/>
                    <a:pt x="17716" y="55785"/>
                  </a:cubicBezTo>
                  <a:cubicBezTo>
                    <a:pt x="17800" y="56150"/>
                    <a:pt x="17856" y="56375"/>
                    <a:pt x="17884" y="56487"/>
                  </a:cubicBezTo>
                  <a:cubicBezTo>
                    <a:pt x="18025" y="56908"/>
                    <a:pt x="18053" y="57582"/>
                    <a:pt x="18025" y="58171"/>
                  </a:cubicBezTo>
                  <a:cubicBezTo>
                    <a:pt x="18025" y="58312"/>
                    <a:pt x="18025" y="58424"/>
                    <a:pt x="18025" y="58536"/>
                  </a:cubicBezTo>
                  <a:cubicBezTo>
                    <a:pt x="18025" y="58761"/>
                    <a:pt x="18025" y="58985"/>
                    <a:pt x="18053" y="59154"/>
                  </a:cubicBezTo>
                  <a:cubicBezTo>
                    <a:pt x="18053" y="59350"/>
                    <a:pt x="18081" y="59491"/>
                    <a:pt x="18165" y="59631"/>
                  </a:cubicBezTo>
                  <a:cubicBezTo>
                    <a:pt x="18249" y="59800"/>
                    <a:pt x="18333" y="60137"/>
                    <a:pt x="18474" y="60473"/>
                  </a:cubicBezTo>
                  <a:cubicBezTo>
                    <a:pt x="18586" y="60838"/>
                    <a:pt x="18783" y="61203"/>
                    <a:pt x="19092" y="61456"/>
                  </a:cubicBezTo>
                  <a:cubicBezTo>
                    <a:pt x="19204" y="61540"/>
                    <a:pt x="19344" y="61596"/>
                    <a:pt x="19513" y="61653"/>
                  </a:cubicBezTo>
                  <a:cubicBezTo>
                    <a:pt x="20018" y="61849"/>
                    <a:pt x="20776" y="61933"/>
                    <a:pt x="21478" y="61933"/>
                  </a:cubicBezTo>
                  <a:cubicBezTo>
                    <a:pt x="22011" y="61933"/>
                    <a:pt x="22489" y="61877"/>
                    <a:pt x="22854" y="61737"/>
                  </a:cubicBezTo>
                  <a:cubicBezTo>
                    <a:pt x="23275" y="61540"/>
                    <a:pt x="23640" y="61344"/>
                    <a:pt x="23948" y="61119"/>
                  </a:cubicBezTo>
                  <a:cubicBezTo>
                    <a:pt x="24089" y="61007"/>
                    <a:pt x="24201" y="60895"/>
                    <a:pt x="24313" y="60782"/>
                  </a:cubicBezTo>
                  <a:cubicBezTo>
                    <a:pt x="24398" y="60642"/>
                    <a:pt x="24454" y="60501"/>
                    <a:pt x="24454" y="60333"/>
                  </a:cubicBezTo>
                  <a:cubicBezTo>
                    <a:pt x="24454" y="60305"/>
                    <a:pt x="24482" y="60165"/>
                    <a:pt x="24510" y="59968"/>
                  </a:cubicBezTo>
                  <a:cubicBezTo>
                    <a:pt x="24566" y="59463"/>
                    <a:pt x="24678" y="58536"/>
                    <a:pt x="24678" y="57806"/>
                  </a:cubicBezTo>
                  <a:cubicBezTo>
                    <a:pt x="24678" y="57666"/>
                    <a:pt x="24678" y="57497"/>
                    <a:pt x="24678" y="57357"/>
                  </a:cubicBezTo>
                  <a:cubicBezTo>
                    <a:pt x="24622" y="56880"/>
                    <a:pt x="24538" y="56459"/>
                    <a:pt x="24454" y="56122"/>
                  </a:cubicBezTo>
                  <a:cubicBezTo>
                    <a:pt x="24398" y="55953"/>
                    <a:pt x="24370" y="55785"/>
                    <a:pt x="24341" y="55673"/>
                  </a:cubicBezTo>
                  <a:cubicBezTo>
                    <a:pt x="24313" y="55560"/>
                    <a:pt x="24313" y="55476"/>
                    <a:pt x="24313" y="55448"/>
                  </a:cubicBezTo>
                  <a:cubicBezTo>
                    <a:pt x="24313" y="55448"/>
                    <a:pt x="24313" y="55364"/>
                    <a:pt x="24313" y="55252"/>
                  </a:cubicBezTo>
                  <a:cubicBezTo>
                    <a:pt x="24398" y="53539"/>
                    <a:pt x="25071" y="41383"/>
                    <a:pt x="25071" y="37845"/>
                  </a:cubicBezTo>
                  <a:cubicBezTo>
                    <a:pt x="25071" y="34242"/>
                    <a:pt x="24665" y="30259"/>
                    <a:pt x="24625" y="29874"/>
                  </a:cubicBezTo>
                  <a:lnTo>
                    <a:pt x="24625" y="29874"/>
                  </a:lnTo>
                  <a:cubicBezTo>
                    <a:pt x="24701" y="29280"/>
                    <a:pt x="26117" y="18662"/>
                    <a:pt x="26363" y="14290"/>
                  </a:cubicBezTo>
                  <a:cubicBezTo>
                    <a:pt x="26419" y="13139"/>
                    <a:pt x="26447" y="12016"/>
                    <a:pt x="26447" y="11006"/>
                  </a:cubicBezTo>
                  <a:cubicBezTo>
                    <a:pt x="26447" y="8058"/>
                    <a:pt x="26222" y="5812"/>
                    <a:pt x="26026" y="4801"/>
                  </a:cubicBezTo>
                  <a:cubicBezTo>
                    <a:pt x="25914" y="4127"/>
                    <a:pt x="25717" y="3089"/>
                    <a:pt x="25577" y="2190"/>
                  </a:cubicBezTo>
                  <a:cubicBezTo>
                    <a:pt x="25436" y="1292"/>
                    <a:pt x="25324" y="590"/>
                    <a:pt x="25324" y="590"/>
                  </a:cubicBezTo>
                  <a:cubicBezTo>
                    <a:pt x="25324" y="534"/>
                    <a:pt x="25268" y="450"/>
                    <a:pt x="25212" y="422"/>
                  </a:cubicBezTo>
                  <a:cubicBezTo>
                    <a:pt x="25156" y="393"/>
                    <a:pt x="25100" y="393"/>
                    <a:pt x="25043" y="393"/>
                  </a:cubicBezTo>
                  <a:cubicBezTo>
                    <a:pt x="25015" y="393"/>
                    <a:pt x="24959" y="422"/>
                    <a:pt x="24791" y="478"/>
                  </a:cubicBezTo>
                  <a:cubicBezTo>
                    <a:pt x="23724" y="786"/>
                    <a:pt x="19148" y="2078"/>
                    <a:pt x="15526" y="2190"/>
                  </a:cubicBezTo>
                  <a:cubicBezTo>
                    <a:pt x="13140" y="2246"/>
                    <a:pt x="11652" y="2387"/>
                    <a:pt x="10388" y="2387"/>
                  </a:cubicBezTo>
                  <a:cubicBezTo>
                    <a:pt x="9378" y="2387"/>
                    <a:pt x="8563" y="2303"/>
                    <a:pt x="7525" y="2050"/>
                  </a:cubicBezTo>
                  <a:cubicBezTo>
                    <a:pt x="6346" y="1769"/>
                    <a:pt x="4998" y="1432"/>
                    <a:pt x="3875" y="1123"/>
                  </a:cubicBezTo>
                  <a:cubicBezTo>
                    <a:pt x="3342" y="955"/>
                    <a:pt x="2836" y="815"/>
                    <a:pt x="2471" y="702"/>
                  </a:cubicBezTo>
                  <a:cubicBezTo>
                    <a:pt x="2303" y="646"/>
                    <a:pt x="2162" y="618"/>
                    <a:pt x="2050" y="562"/>
                  </a:cubicBezTo>
                  <a:cubicBezTo>
                    <a:pt x="1994" y="562"/>
                    <a:pt x="1938" y="534"/>
                    <a:pt x="1910" y="506"/>
                  </a:cubicBezTo>
                  <a:lnTo>
                    <a:pt x="1882" y="506"/>
                  </a:lnTo>
                  <a:cubicBezTo>
                    <a:pt x="1826" y="450"/>
                    <a:pt x="1741" y="422"/>
                    <a:pt x="1657" y="365"/>
                  </a:cubicBezTo>
                  <a:cubicBezTo>
                    <a:pt x="1517" y="281"/>
                    <a:pt x="1320" y="197"/>
                    <a:pt x="1124" y="141"/>
                  </a:cubicBezTo>
                  <a:cubicBezTo>
                    <a:pt x="927" y="57"/>
                    <a:pt x="731" y="0"/>
                    <a:pt x="5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40"/>
            <p:cNvSpPr/>
            <p:nvPr/>
          </p:nvSpPr>
          <p:spPr>
            <a:xfrm>
              <a:off x="4350425" y="4004350"/>
              <a:ext cx="40025" cy="246475"/>
            </a:xfrm>
            <a:custGeom>
              <a:rect b="b" l="l" r="r" t="t"/>
              <a:pathLst>
                <a:path extrusionOk="0" h="9859" w="1601">
                  <a:moveTo>
                    <a:pt x="1376" y="0"/>
                  </a:moveTo>
                  <a:cubicBezTo>
                    <a:pt x="1236" y="0"/>
                    <a:pt x="1124" y="84"/>
                    <a:pt x="1124" y="225"/>
                  </a:cubicBezTo>
                  <a:lnTo>
                    <a:pt x="29" y="9602"/>
                  </a:lnTo>
                  <a:cubicBezTo>
                    <a:pt x="1" y="9714"/>
                    <a:pt x="113" y="9854"/>
                    <a:pt x="225" y="9854"/>
                  </a:cubicBezTo>
                  <a:cubicBezTo>
                    <a:pt x="240" y="9857"/>
                    <a:pt x="254" y="9859"/>
                    <a:pt x="269" y="9859"/>
                  </a:cubicBezTo>
                  <a:cubicBezTo>
                    <a:pt x="388" y="9859"/>
                    <a:pt x="481" y="9758"/>
                    <a:pt x="506" y="9658"/>
                  </a:cubicBezTo>
                  <a:lnTo>
                    <a:pt x="1573" y="281"/>
                  </a:lnTo>
                  <a:cubicBezTo>
                    <a:pt x="1601" y="141"/>
                    <a:pt x="1489" y="28"/>
                    <a:pt x="137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40"/>
            <p:cNvSpPr/>
            <p:nvPr/>
          </p:nvSpPr>
          <p:spPr>
            <a:xfrm>
              <a:off x="4370775" y="4022050"/>
              <a:ext cx="101800" cy="48475"/>
            </a:xfrm>
            <a:custGeom>
              <a:rect b="b" l="l" r="r" t="t"/>
              <a:pathLst>
                <a:path extrusionOk="0" h="1939" w="4072">
                  <a:moveTo>
                    <a:pt x="3809" y="1"/>
                  </a:moveTo>
                  <a:cubicBezTo>
                    <a:pt x="3777" y="1"/>
                    <a:pt x="3743" y="8"/>
                    <a:pt x="3707" y="22"/>
                  </a:cubicBezTo>
                  <a:lnTo>
                    <a:pt x="197" y="1482"/>
                  </a:lnTo>
                  <a:cubicBezTo>
                    <a:pt x="57" y="1538"/>
                    <a:pt x="1" y="1679"/>
                    <a:pt x="57" y="1791"/>
                  </a:cubicBezTo>
                  <a:cubicBezTo>
                    <a:pt x="103" y="1884"/>
                    <a:pt x="208" y="1938"/>
                    <a:pt x="306" y="1938"/>
                  </a:cubicBezTo>
                  <a:cubicBezTo>
                    <a:pt x="326" y="1938"/>
                    <a:pt x="346" y="1936"/>
                    <a:pt x="366" y="1931"/>
                  </a:cubicBezTo>
                  <a:lnTo>
                    <a:pt x="3903" y="471"/>
                  </a:lnTo>
                  <a:cubicBezTo>
                    <a:pt x="4015" y="415"/>
                    <a:pt x="4072" y="275"/>
                    <a:pt x="4015" y="162"/>
                  </a:cubicBezTo>
                  <a:cubicBezTo>
                    <a:pt x="3974" y="58"/>
                    <a:pt x="3901" y="1"/>
                    <a:pt x="380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40"/>
            <p:cNvSpPr/>
            <p:nvPr/>
          </p:nvSpPr>
          <p:spPr>
            <a:xfrm>
              <a:off x="4550450" y="4371275"/>
              <a:ext cx="79350" cy="306325"/>
            </a:xfrm>
            <a:custGeom>
              <a:rect b="b" l="l" r="r" t="t"/>
              <a:pathLst>
                <a:path extrusionOk="0" h="12253" w="3174">
                  <a:moveTo>
                    <a:pt x="2924" y="1"/>
                  </a:moveTo>
                  <a:cubicBezTo>
                    <a:pt x="2809" y="1"/>
                    <a:pt x="2720" y="81"/>
                    <a:pt x="2696" y="203"/>
                  </a:cubicBezTo>
                  <a:lnTo>
                    <a:pt x="29" y="11966"/>
                  </a:lnTo>
                  <a:cubicBezTo>
                    <a:pt x="1" y="12078"/>
                    <a:pt x="85" y="12219"/>
                    <a:pt x="225" y="12247"/>
                  </a:cubicBezTo>
                  <a:cubicBezTo>
                    <a:pt x="240" y="12250"/>
                    <a:pt x="255" y="12252"/>
                    <a:pt x="270" y="12252"/>
                  </a:cubicBezTo>
                  <a:cubicBezTo>
                    <a:pt x="372" y="12252"/>
                    <a:pt x="482" y="12173"/>
                    <a:pt x="506" y="12050"/>
                  </a:cubicBezTo>
                  <a:lnTo>
                    <a:pt x="3145" y="287"/>
                  </a:lnTo>
                  <a:cubicBezTo>
                    <a:pt x="3173" y="175"/>
                    <a:pt x="3089" y="34"/>
                    <a:pt x="2977" y="6"/>
                  </a:cubicBezTo>
                  <a:cubicBezTo>
                    <a:pt x="2959" y="3"/>
                    <a:pt x="2941" y="1"/>
                    <a:pt x="292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40"/>
            <p:cNvSpPr/>
            <p:nvPr/>
          </p:nvSpPr>
          <p:spPr>
            <a:xfrm>
              <a:off x="4764525" y="2629475"/>
              <a:ext cx="126375" cy="225925"/>
            </a:xfrm>
            <a:custGeom>
              <a:rect b="b" l="l" r="r" t="t"/>
              <a:pathLst>
                <a:path extrusionOk="0" h="9037" w="5055">
                  <a:moveTo>
                    <a:pt x="4524" y="1"/>
                  </a:moveTo>
                  <a:cubicBezTo>
                    <a:pt x="4493" y="1"/>
                    <a:pt x="4464" y="35"/>
                    <a:pt x="4436" y="109"/>
                  </a:cubicBezTo>
                  <a:cubicBezTo>
                    <a:pt x="4212" y="699"/>
                    <a:pt x="4156" y="1541"/>
                    <a:pt x="4156" y="2215"/>
                  </a:cubicBezTo>
                  <a:cubicBezTo>
                    <a:pt x="4156" y="2888"/>
                    <a:pt x="3847" y="3253"/>
                    <a:pt x="3847" y="3253"/>
                  </a:cubicBezTo>
                  <a:cubicBezTo>
                    <a:pt x="3847" y="3253"/>
                    <a:pt x="2949" y="1288"/>
                    <a:pt x="2190" y="1232"/>
                  </a:cubicBezTo>
                  <a:cubicBezTo>
                    <a:pt x="2081" y="1220"/>
                    <a:pt x="1988" y="1214"/>
                    <a:pt x="1909" y="1214"/>
                  </a:cubicBezTo>
                  <a:cubicBezTo>
                    <a:pt x="1439" y="1214"/>
                    <a:pt x="1477" y="1417"/>
                    <a:pt x="1741" y="1681"/>
                  </a:cubicBezTo>
                  <a:cubicBezTo>
                    <a:pt x="2050" y="1990"/>
                    <a:pt x="2275" y="2130"/>
                    <a:pt x="2640" y="2804"/>
                  </a:cubicBezTo>
                  <a:cubicBezTo>
                    <a:pt x="3005" y="3478"/>
                    <a:pt x="3005" y="3703"/>
                    <a:pt x="3005" y="3703"/>
                  </a:cubicBezTo>
                  <a:cubicBezTo>
                    <a:pt x="3005" y="3703"/>
                    <a:pt x="1741" y="2271"/>
                    <a:pt x="1152" y="2271"/>
                  </a:cubicBezTo>
                  <a:cubicBezTo>
                    <a:pt x="534" y="2271"/>
                    <a:pt x="1" y="2580"/>
                    <a:pt x="394" y="2804"/>
                  </a:cubicBezTo>
                  <a:cubicBezTo>
                    <a:pt x="759" y="3029"/>
                    <a:pt x="1517" y="3169"/>
                    <a:pt x="1517" y="3169"/>
                  </a:cubicBezTo>
                  <a:lnTo>
                    <a:pt x="2050" y="4236"/>
                  </a:lnTo>
                  <a:cubicBezTo>
                    <a:pt x="2050" y="4236"/>
                    <a:pt x="1397" y="4009"/>
                    <a:pt x="889" y="4009"/>
                  </a:cubicBezTo>
                  <a:cubicBezTo>
                    <a:pt x="682" y="4009"/>
                    <a:pt x="499" y="4046"/>
                    <a:pt x="394" y="4152"/>
                  </a:cubicBezTo>
                  <a:cubicBezTo>
                    <a:pt x="1" y="4545"/>
                    <a:pt x="759" y="4685"/>
                    <a:pt x="759" y="4685"/>
                  </a:cubicBezTo>
                  <a:lnTo>
                    <a:pt x="1292" y="4769"/>
                  </a:lnTo>
                  <a:cubicBezTo>
                    <a:pt x="1292" y="4769"/>
                    <a:pt x="618" y="5892"/>
                    <a:pt x="618" y="6791"/>
                  </a:cubicBezTo>
                  <a:cubicBezTo>
                    <a:pt x="618" y="7689"/>
                    <a:pt x="843" y="9037"/>
                    <a:pt x="843" y="9037"/>
                  </a:cubicBezTo>
                  <a:lnTo>
                    <a:pt x="2949" y="8447"/>
                  </a:lnTo>
                  <a:cubicBezTo>
                    <a:pt x="2949" y="8447"/>
                    <a:pt x="3763" y="5949"/>
                    <a:pt x="4071" y="5219"/>
                  </a:cubicBezTo>
                  <a:cubicBezTo>
                    <a:pt x="4380" y="4461"/>
                    <a:pt x="5054" y="3618"/>
                    <a:pt x="5054" y="2664"/>
                  </a:cubicBezTo>
                  <a:cubicBezTo>
                    <a:pt x="5054" y="1799"/>
                    <a:pt x="4750" y="1"/>
                    <a:pt x="452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40"/>
            <p:cNvSpPr/>
            <p:nvPr/>
          </p:nvSpPr>
          <p:spPr>
            <a:xfrm>
              <a:off x="4765225" y="2623775"/>
              <a:ext cx="131275" cy="237525"/>
            </a:xfrm>
            <a:custGeom>
              <a:rect b="b" l="l" r="r" t="t"/>
              <a:pathLst>
                <a:path extrusionOk="0" h="9501" w="5251">
                  <a:moveTo>
                    <a:pt x="4522" y="799"/>
                  </a:moveTo>
                  <a:cubicBezTo>
                    <a:pt x="4575" y="1025"/>
                    <a:pt x="4624" y="1314"/>
                    <a:pt x="4661" y="1628"/>
                  </a:cubicBezTo>
                  <a:cubicBezTo>
                    <a:pt x="4745" y="2078"/>
                    <a:pt x="4773" y="2555"/>
                    <a:pt x="4773" y="2892"/>
                  </a:cubicBezTo>
                  <a:cubicBezTo>
                    <a:pt x="4773" y="3313"/>
                    <a:pt x="4633" y="3734"/>
                    <a:pt x="4437" y="4127"/>
                  </a:cubicBezTo>
                  <a:cubicBezTo>
                    <a:pt x="4240" y="4548"/>
                    <a:pt x="3987" y="4941"/>
                    <a:pt x="3819" y="5362"/>
                  </a:cubicBezTo>
                  <a:cubicBezTo>
                    <a:pt x="3549" y="6024"/>
                    <a:pt x="2895" y="7991"/>
                    <a:pt x="2733" y="8480"/>
                  </a:cubicBezTo>
                  <a:lnTo>
                    <a:pt x="2733" y="8480"/>
                  </a:lnTo>
                  <a:lnTo>
                    <a:pt x="1006" y="8970"/>
                  </a:lnTo>
                  <a:lnTo>
                    <a:pt x="1006" y="8970"/>
                  </a:lnTo>
                  <a:cubicBezTo>
                    <a:pt x="946" y="8532"/>
                    <a:pt x="815" y="7644"/>
                    <a:pt x="815" y="7019"/>
                  </a:cubicBezTo>
                  <a:cubicBezTo>
                    <a:pt x="815" y="6626"/>
                    <a:pt x="983" y="6120"/>
                    <a:pt x="1152" y="5755"/>
                  </a:cubicBezTo>
                  <a:cubicBezTo>
                    <a:pt x="1208" y="5559"/>
                    <a:pt x="1292" y="5390"/>
                    <a:pt x="1376" y="5278"/>
                  </a:cubicBezTo>
                  <a:cubicBezTo>
                    <a:pt x="1404" y="5222"/>
                    <a:pt x="1433" y="5194"/>
                    <a:pt x="1433" y="5138"/>
                  </a:cubicBezTo>
                  <a:lnTo>
                    <a:pt x="1461" y="5110"/>
                  </a:lnTo>
                  <a:cubicBezTo>
                    <a:pt x="1517" y="5025"/>
                    <a:pt x="1517" y="4969"/>
                    <a:pt x="1461" y="4885"/>
                  </a:cubicBezTo>
                  <a:cubicBezTo>
                    <a:pt x="1433" y="4801"/>
                    <a:pt x="1376" y="4773"/>
                    <a:pt x="1292" y="4745"/>
                  </a:cubicBezTo>
                  <a:lnTo>
                    <a:pt x="786" y="4691"/>
                  </a:lnTo>
                  <a:lnTo>
                    <a:pt x="786" y="4691"/>
                  </a:lnTo>
                  <a:lnTo>
                    <a:pt x="787" y="4689"/>
                  </a:lnTo>
                  <a:lnTo>
                    <a:pt x="759" y="4689"/>
                  </a:lnTo>
                  <a:cubicBezTo>
                    <a:pt x="731" y="4661"/>
                    <a:pt x="618" y="4632"/>
                    <a:pt x="562" y="4604"/>
                  </a:cubicBezTo>
                  <a:lnTo>
                    <a:pt x="512" y="4571"/>
                  </a:lnTo>
                  <a:lnTo>
                    <a:pt x="512" y="4571"/>
                  </a:lnTo>
                  <a:lnTo>
                    <a:pt x="534" y="4548"/>
                  </a:lnTo>
                  <a:cubicBezTo>
                    <a:pt x="534" y="4520"/>
                    <a:pt x="590" y="4520"/>
                    <a:pt x="646" y="4492"/>
                  </a:cubicBezTo>
                  <a:cubicBezTo>
                    <a:pt x="703" y="4464"/>
                    <a:pt x="787" y="4464"/>
                    <a:pt x="871" y="4464"/>
                  </a:cubicBezTo>
                  <a:cubicBezTo>
                    <a:pt x="1096" y="4464"/>
                    <a:pt x="1376" y="4520"/>
                    <a:pt x="1573" y="4576"/>
                  </a:cubicBezTo>
                  <a:cubicBezTo>
                    <a:pt x="1685" y="4604"/>
                    <a:pt x="1769" y="4632"/>
                    <a:pt x="1826" y="4661"/>
                  </a:cubicBezTo>
                  <a:lnTo>
                    <a:pt x="1910" y="4661"/>
                  </a:lnTo>
                  <a:lnTo>
                    <a:pt x="1938" y="4689"/>
                  </a:lnTo>
                  <a:cubicBezTo>
                    <a:pt x="1959" y="4696"/>
                    <a:pt x="1982" y="4699"/>
                    <a:pt x="2005" y="4699"/>
                  </a:cubicBezTo>
                  <a:cubicBezTo>
                    <a:pt x="2075" y="4699"/>
                    <a:pt x="2148" y="4668"/>
                    <a:pt x="2191" y="4604"/>
                  </a:cubicBezTo>
                  <a:cubicBezTo>
                    <a:pt x="2247" y="4548"/>
                    <a:pt x="2275" y="4436"/>
                    <a:pt x="2219" y="4352"/>
                  </a:cubicBezTo>
                  <a:lnTo>
                    <a:pt x="1685" y="3313"/>
                  </a:lnTo>
                  <a:cubicBezTo>
                    <a:pt x="1657" y="3229"/>
                    <a:pt x="1601" y="3201"/>
                    <a:pt x="1545" y="3173"/>
                  </a:cubicBezTo>
                  <a:cubicBezTo>
                    <a:pt x="1545" y="3173"/>
                    <a:pt x="1489" y="3173"/>
                    <a:pt x="1404" y="3144"/>
                  </a:cubicBezTo>
                  <a:cubicBezTo>
                    <a:pt x="1320" y="3116"/>
                    <a:pt x="1124" y="3088"/>
                    <a:pt x="955" y="3032"/>
                  </a:cubicBezTo>
                  <a:cubicBezTo>
                    <a:pt x="807" y="2983"/>
                    <a:pt x="637" y="2912"/>
                    <a:pt x="522" y="2857"/>
                  </a:cubicBezTo>
                  <a:lnTo>
                    <a:pt x="522" y="2857"/>
                  </a:lnTo>
                  <a:cubicBezTo>
                    <a:pt x="560" y="2838"/>
                    <a:pt x="612" y="2820"/>
                    <a:pt x="675" y="2808"/>
                  </a:cubicBezTo>
                  <a:cubicBezTo>
                    <a:pt x="787" y="2780"/>
                    <a:pt x="955" y="2751"/>
                    <a:pt x="1124" y="2751"/>
                  </a:cubicBezTo>
                  <a:cubicBezTo>
                    <a:pt x="1131" y="2748"/>
                    <a:pt x="1140" y="2746"/>
                    <a:pt x="1151" y="2746"/>
                  </a:cubicBezTo>
                  <a:cubicBezTo>
                    <a:pt x="1224" y="2746"/>
                    <a:pt x="1370" y="2822"/>
                    <a:pt x="1517" y="2920"/>
                  </a:cubicBezTo>
                  <a:cubicBezTo>
                    <a:pt x="1826" y="3116"/>
                    <a:pt x="2134" y="3397"/>
                    <a:pt x="2387" y="3650"/>
                  </a:cubicBezTo>
                  <a:cubicBezTo>
                    <a:pt x="2527" y="3762"/>
                    <a:pt x="2612" y="3874"/>
                    <a:pt x="2696" y="3959"/>
                  </a:cubicBezTo>
                  <a:cubicBezTo>
                    <a:pt x="2780" y="4043"/>
                    <a:pt x="2808" y="4099"/>
                    <a:pt x="2808" y="4099"/>
                  </a:cubicBezTo>
                  <a:cubicBezTo>
                    <a:pt x="2870" y="4140"/>
                    <a:pt x="2932" y="4166"/>
                    <a:pt x="2993" y="4166"/>
                  </a:cubicBezTo>
                  <a:cubicBezTo>
                    <a:pt x="3016" y="4166"/>
                    <a:pt x="3038" y="4163"/>
                    <a:pt x="3061" y="4155"/>
                  </a:cubicBezTo>
                  <a:cubicBezTo>
                    <a:pt x="3173" y="4127"/>
                    <a:pt x="3229" y="4043"/>
                    <a:pt x="3229" y="3931"/>
                  </a:cubicBezTo>
                  <a:cubicBezTo>
                    <a:pt x="3229" y="3874"/>
                    <a:pt x="3201" y="3622"/>
                    <a:pt x="2808" y="2920"/>
                  </a:cubicBezTo>
                  <a:cubicBezTo>
                    <a:pt x="2443" y="2218"/>
                    <a:pt x="2162" y="2021"/>
                    <a:pt x="1882" y="1741"/>
                  </a:cubicBezTo>
                  <a:cubicBezTo>
                    <a:pt x="1859" y="1718"/>
                    <a:pt x="1841" y="1700"/>
                    <a:pt x="1826" y="1685"/>
                  </a:cubicBezTo>
                  <a:lnTo>
                    <a:pt x="2134" y="1685"/>
                  </a:lnTo>
                  <a:cubicBezTo>
                    <a:pt x="2219" y="1685"/>
                    <a:pt x="2387" y="1797"/>
                    <a:pt x="2584" y="1965"/>
                  </a:cubicBezTo>
                  <a:cubicBezTo>
                    <a:pt x="2836" y="2218"/>
                    <a:pt x="3089" y="2639"/>
                    <a:pt x="3285" y="2976"/>
                  </a:cubicBezTo>
                  <a:cubicBezTo>
                    <a:pt x="3398" y="3144"/>
                    <a:pt x="3454" y="3285"/>
                    <a:pt x="3510" y="3397"/>
                  </a:cubicBezTo>
                  <a:cubicBezTo>
                    <a:pt x="3538" y="3453"/>
                    <a:pt x="3566" y="3509"/>
                    <a:pt x="3594" y="3538"/>
                  </a:cubicBezTo>
                  <a:lnTo>
                    <a:pt x="3594" y="3594"/>
                  </a:lnTo>
                  <a:cubicBezTo>
                    <a:pt x="3650" y="3650"/>
                    <a:pt x="3707" y="3706"/>
                    <a:pt x="3791" y="3706"/>
                  </a:cubicBezTo>
                  <a:cubicBezTo>
                    <a:pt x="3812" y="3713"/>
                    <a:pt x="3833" y="3717"/>
                    <a:pt x="3853" y="3717"/>
                  </a:cubicBezTo>
                  <a:cubicBezTo>
                    <a:pt x="3914" y="3717"/>
                    <a:pt x="3966" y="3685"/>
                    <a:pt x="3987" y="3622"/>
                  </a:cubicBezTo>
                  <a:cubicBezTo>
                    <a:pt x="4015" y="3594"/>
                    <a:pt x="4352" y="3173"/>
                    <a:pt x="4352" y="2443"/>
                  </a:cubicBezTo>
                  <a:cubicBezTo>
                    <a:pt x="4352" y="1913"/>
                    <a:pt x="4404" y="1298"/>
                    <a:pt x="4522" y="799"/>
                  </a:cubicBezTo>
                  <a:close/>
                  <a:moveTo>
                    <a:pt x="4493" y="0"/>
                  </a:moveTo>
                  <a:cubicBezTo>
                    <a:pt x="4408" y="0"/>
                    <a:pt x="4324" y="56"/>
                    <a:pt x="4268" y="112"/>
                  </a:cubicBezTo>
                  <a:cubicBezTo>
                    <a:pt x="4240" y="140"/>
                    <a:pt x="4212" y="197"/>
                    <a:pt x="4184" y="253"/>
                  </a:cubicBezTo>
                  <a:lnTo>
                    <a:pt x="4212" y="253"/>
                  </a:lnTo>
                  <a:cubicBezTo>
                    <a:pt x="3959" y="899"/>
                    <a:pt x="3875" y="1741"/>
                    <a:pt x="3875" y="2443"/>
                  </a:cubicBezTo>
                  <a:cubicBezTo>
                    <a:pt x="3875" y="2639"/>
                    <a:pt x="3847" y="2823"/>
                    <a:pt x="3812" y="2963"/>
                  </a:cubicBezTo>
                  <a:lnTo>
                    <a:pt x="3812" y="2963"/>
                  </a:lnTo>
                  <a:cubicBezTo>
                    <a:pt x="3723" y="2789"/>
                    <a:pt x="3610" y="2579"/>
                    <a:pt x="3482" y="2358"/>
                  </a:cubicBezTo>
                  <a:cubicBezTo>
                    <a:pt x="3314" y="2106"/>
                    <a:pt x="3117" y="1853"/>
                    <a:pt x="2892" y="1628"/>
                  </a:cubicBezTo>
                  <a:cubicBezTo>
                    <a:pt x="2696" y="1432"/>
                    <a:pt x="2471" y="1263"/>
                    <a:pt x="2191" y="1235"/>
                  </a:cubicBezTo>
                  <a:cubicBezTo>
                    <a:pt x="2078" y="1207"/>
                    <a:pt x="1994" y="1207"/>
                    <a:pt x="1910" y="1207"/>
                  </a:cubicBezTo>
                  <a:cubicBezTo>
                    <a:pt x="1741" y="1207"/>
                    <a:pt x="1629" y="1207"/>
                    <a:pt x="1517" y="1263"/>
                  </a:cubicBezTo>
                  <a:cubicBezTo>
                    <a:pt x="1461" y="1292"/>
                    <a:pt x="1404" y="1348"/>
                    <a:pt x="1348" y="1404"/>
                  </a:cubicBezTo>
                  <a:cubicBezTo>
                    <a:pt x="1320" y="1460"/>
                    <a:pt x="1292" y="1544"/>
                    <a:pt x="1292" y="1600"/>
                  </a:cubicBezTo>
                  <a:cubicBezTo>
                    <a:pt x="1292" y="1713"/>
                    <a:pt x="1320" y="1797"/>
                    <a:pt x="1376" y="1853"/>
                  </a:cubicBezTo>
                  <a:cubicBezTo>
                    <a:pt x="1433" y="1937"/>
                    <a:pt x="1489" y="1993"/>
                    <a:pt x="1545" y="2078"/>
                  </a:cubicBezTo>
                  <a:cubicBezTo>
                    <a:pt x="1814" y="2347"/>
                    <a:pt x="1997" y="2466"/>
                    <a:pt x="2281" y="2919"/>
                  </a:cubicBezTo>
                  <a:lnTo>
                    <a:pt x="2281" y="2919"/>
                  </a:lnTo>
                  <a:cubicBezTo>
                    <a:pt x="2112" y="2772"/>
                    <a:pt x="1947" y="2633"/>
                    <a:pt x="1798" y="2527"/>
                  </a:cubicBezTo>
                  <a:cubicBezTo>
                    <a:pt x="1573" y="2386"/>
                    <a:pt x="1348" y="2274"/>
                    <a:pt x="1124" y="2274"/>
                  </a:cubicBezTo>
                  <a:cubicBezTo>
                    <a:pt x="843" y="2274"/>
                    <a:pt x="618" y="2330"/>
                    <a:pt x="422" y="2415"/>
                  </a:cubicBezTo>
                  <a:cubicBezTo>
                    <a:pt x="310" y="2443"/>
                    <a:pt x="225" y="2499"/>
                    <a:pt x="141" y="2555"/>
                  </a:cubicBezTo>
                  <a:cubicBezTo>
                    <a:pt x="85" y="2639"/>
                    <a:pt x="1" y="2723"/>
                    <a:pt x="1" y="2864"/>
                  </a:cubicBezTo>
                  <a:cubicBezTo>
                    <a:pt x="1" y="2948"/>
                    <a:pt x="29" y="3032"/>
                    <a:pt x="85" y="3088"/>
                  </a:cubicBezTo>
                  <a:cubicBezTo>
                    <a:pt x="113" y="3144"/>
                    <a:pt x="169" y="3201"/>
                    <a:pt x="253" y="3229"/>
                  </a:cubicBezTo>
                  <a:cubicBezTo>
                    <a:pt x="478" y="3369"/>
                    <a:pt x="759" y="3453"/>
                    <a:pt x="1011" y="3538"/>
                  </a:cubicBezTo>
                  <a:cubicBezTo>
                    <a:pt x="1145" y="3571"/>
                    <a:pt x="1269" y="3604"/>
                    <a:pt x="1347" y="3626"/>
                  </a:cubicBezTo>
                  <a:lnTo>
                    <a:pt x="1347" y="3626"/>
                  </a:lnTo>
                  <a:lnTo>
                    <a:pt x="1572" y="4101"/>
                  </a:lnTo>
                  <a:lnTo>
                    <a:pt x="1572" y="4101"/>
                  </a:lnTo>
                  <a:cubicBezTo>
                    <a:pt x="1360" y="4055"/>
                    <a:pt x="1108" y="4015"/>
                    <a:pt x="871" y="4015"/>
                  </a:cubicBezTo>
                  <a:cubicBezTo>
                    <a:pt x="759" y="4015"/>
                    <a:pt x="618" y="4015"/>
                    <a:pt x="506" y="4043"/>
                  </a:cubicBezTo>
                  <a:cubicBezTo>
                    <a:pt x="394" y="4071"/>
                    <a:pt x="281" y="4127"/>
                    <a:pt x="197" y="4211"/>
                  </a:cubicBezTo>
                  <a:cubicBezTo>
                    <a:pt x="85" y="4324"/>
                    <a:pt x="29" y="4436"/>
                    <a:pt x="29" y="4576"/>
                  </a:cubicBezTo>
                  <a:cubicBezTo>
                    <a:pt x="29" y="4717"/>
                    <a:pt x="85" y="4829"/>
                    <a:pt x="169" y="4913"/>
                  </a:cubicBezTo>
                  <a:cubicBezTo>
                    <a:pt x="281" y="4997"/>
                    <a:pt x="422" y="5054"/>
                    <a:pt x="506" y="5082"/>
                  </a:cubicBezTo>
                  <a:cubicBezTo>
                    <a:pt x="618" y="5110"/>
                    <a:pt x="675" y="5138"/>
                    <a:pt x="703" y="5138"/>
                  </a:cubicBezTo>
                  <a:lnTo>
                    <a:pt x="894" y="5168"/>
                  </a:lnTo>
                  <a:lnTo>
                    <a:pt x="894" y="5168"/>
                  </a:lnTo>
                  <a:cubicBezTo>
                    <a:pt x="834" y="5277"/>
                    <a:pt x="766" y="5410"/>
                    <a:pt x="703" y="5559"/>
                  </a:cubicBezTo>
                  <a:cubicBezTo>
                    <a:pt x="534" y="5980"/>
                    <a:pt x="366" y="6513"/>
                    <a:pt x="366" y="7019"/>
                  </a:cubicBezTo>
                  <a:cubicBezTo>
                    <a:pt x="366" y="7945"/>
                    <a:pt x="590" y="9293"/>
                    <a:pt x="590" y="9293"/>
                  </a:cubicBezTo>
                  <a:cubicBezTo>
                    <a:pt x="590" y="9377"/>
                    <a:pt x="618" y="9433"/>
                    <a:pt x="675" y="9461"/>
                  </a:cubicBezTo>
                  <a:cubicBezTo>
                    <a:pt x="714" y="9481"/>
                    <a:pt x="768" y="9501"/>
                    <a:pt x="816" y="9501"/>
                  </a:cubicBezTo>
                  <a:cubicBezTo>
                    <a:pt x="836" y="9501"/>
                    <a:pt x="855" y="9498"/>
                    <a:pt x="871" y="9489"/>
                  </a:cubicBezTo>
                  <a:lnTo>
                    <a:pt x="2977" y="8900"/>
                  </a:lnTo>
                  <a:cubicBezTo>
                    <a:pt x="3061" y="8872"/>
                    <a:pt x="3117" y="8816"/>
                    <a:pt x="3145" y="8731"/>
                  </a:cubicBezTo>
                  <a:cubicBezTo>
                    <a:pt x="3145" y="8731"/>
                    <a:pt x="3342" y="8114"/>
                    <a:pt x="3594" y="7412"/>
                  </a:cubicBezTo>
                  <a:cubicBezTo>
                    <a:pt x="3819" y="6710"/>
                    <a:pt x="4100" y="5896"/>
                    <a:pt x="4268" y="5531"/>
                  </a:cubicBezTo>
                  <a:cubicBezTo>
                    <a:pt x="4408" y="5166"/>
                    <a:pt x="4633" y="4773"/>
                    <a:pt x="4858" y="4352"/>
                  </a:cubicBezTo>
                  <a:cubicBezTo>
                    <a:pt x="5054" y="3903"/>
                    <a:pt x="5251" y="3425"/>
                    <a:pt x="5251" y="2892"/>
                  </a:cubicBezTo>
                  <a:cubicBezTo>
                    <a:pt x="5251" y="2415"/>
                    <a:pt x="5166" y="1769"/>
                    <a:pt x="5082" y="1179"/>
                  </a:cubicBezTo>
                  <a:cubicBezTo>
                    <a:pt x="5026" y="899"/>
                    <a:pt x="4970" y="646"/>
                    <a:pt x="4886" y="449"/>
                  </a:cubicBezTo>
                  <a:cubicBezTo>
                    <a:pt x="4858" y="337"/>
                    <a:pt x="4830" y="253"/>
                    <a:pt x="4802" y="197"/>
                  </a:cubicBezTo>
                  <a:lnTo>
                    <a:pt x="4717" y="84"/>
                  </a:lnTo>
                  <a:cubicBezTo>
                    <a:pt x="4661" y="28"/>
                    <a:pt x="4605" y="0"/>
                    <a:pt x="44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40"/>
            <p:cNvSpPr/>
            <p:nvPr/>
          </p:nvSpPr>
          <p:spPr>
            <a:xfrm>
              <a:off x="4805950" y="2688050"/>
              <a:ext cx="101775" cy="120325"/>
            </a:xfrm>
            <a:custGeom>
              <a:rect b="b" l="l" r="r" t="t"/>
              <a:pathLst>
                <a:path extrusionOk="0" h="4813" w="4071">
                  <a:moveTo>
                    <a:pt x="3496" y="0"/>
                  </a:moveTo>
                  <a:cubicBezTo>
                    <a:pt x="3202" y="0"/>
                    <a:pt x="2918" y="706"/>
                    <a:pt x="2499" y="1219"/>
                  </a:cubicBezTo>
                  <a:cubicBezTo>
                    <a:pt x="1965" y="1809"/>
                    <a:pt x="1067" y="2202"/>
                    <a:pt x="674" y="2791"/>
                  </a:cubicBezTo>
                  <a:cubicBezTo>
                    <a:pt x="309" y="3381"/>
                    <a:pt x="0" y="4813"/>
                    <a:pt x="0" y="4813"/>
                  </a:cubicBezTo>
                  <a:lnTo>
                    <a:pt x="1656" y="4757"/>
                  </a:lnTo>
                  <a:cubicBezTo>
                    <a:pt x="1741" y="3549"/>
                    <a:pt x="3004" y="2202"/>
                    <a:pt x="3397" y="1668"/>
                  </a:cubicBezTo>
                  <a:cubicBezTo>
                    <a:pt x="3762" y="1135"/>
                    <a:pt x="4071" y="461"/>
                    <a:pt x="3678" y="96"/>
                  </a:cubicBezTo>
                  <a:cubicBezTo>
                    <a:pt x="3616" y="30"/>
                    <a:pt x="3556" y="0"/>
                    <a:pt x="349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40"/>
            <p:cNvSpPr/>
            <p:nvPr/>
          </p:nvSpPr>
          <p:spPr>
            <a:xfrm>
              <a:off x="4799625" y="2682025"/>
              <a:ext cx="108800" cy="132100"/>
            </a:xfrm>
            <a:custGeom>
              <a:rect b="b" l="l" r="r" t="t"/>
              <a:pathLst>
                <a:path extrusionOk="0" h="5284" w="4352">
                  <a:moveTo>
                    <a:pt x="3762" y="0"/>
                  </a:moveTo>
                  <a:cubicBezTo>
                    <a:pt x="3678" y="0"/>
                    <a:pt x="3594" y="28"/>
                    <a:pt x="3538" y="56"/>
                  </a:cubicBezTo>
                  <a:cubicBezTo>
                    <a:pt x="3426" y="141"/>
                    <a:pt x="3341" y="225"/>
                    <a:pt x="3257" y="309"/>
                  </a:cubicBezTo>
                  <a:cubicBezTo>
                    <a:pt x="3032" y="590"/>
                    <a:pt x="2836" y="1011"/>
                    <a:pt x="2555" y="1292"/>
                  </a:cubicBezTo>
                  <a:cubicBezTo>
                    <a:pt x="2331" y="1573"/>
                    <a:pt x="1994" y="1797"/>
                    <a:pt x="1657" y="2050"/>
                  </a:cubicBezTo>
                  <a:cubicBezTo>
                    <a:pt x="1292" y="2302"/>
                    <a:pt x="955" y="2555"/>
                    <a:pt x="730" y="2920"/>
                  </a:cubicBezTo>
                  <a:cubicBezTo>
                    <a:pt x="534" y="3257"/>
                    <a:pt x="365" y="3762"/>
                    <a:pt x="225" y="4212"/>
                  </a:cubicBezTo>
                  <a:cubicBezTo>
                    <a:pt x="113" y="4661"/>
                    <a:pt x="28" y="4998"/>
                    <a:pt x="28" y="4998"/>
                  </a:cubicBezTo>
                  <a:cubicBezTo>
                    <a:pt x="0" y="5138"/>
                    <a:pt x="85" y="5250"/>
                    <a:pt x="225" y="5278"/>
                  </a:cubicBezTo>
                  <a:cubicBezTo>
                    <a:pt x="240" y="5282"/>
                    <a:pt x="255" y="5284"/>
                    <a:pt x="270" y="5284"/>
                  </a:cubicBezTo>
                  <a:cubicBezTo>
                    <a:pt x="372" y="5284"/>
                    <a:pt x="478" y="5207"/>
                    <a:pt x="478" y="5110"/>
                  </a:cubicBezTo>
                  <a:cubicBezTo>
                    <a:pt x="478" y="5110"/>
                    <a:pt x="506" y="5026"/>
                    <a:pt x="534" y="4885"/>
                  </a:cubicBezTo>
                  <a:cubicBezTo>
                    <a:pt x="590" y="4661"/>
                    <a:pt x="674" y="4352"/>
                    <a:pt x="786" y="4015"/>
                  </a:cubicBezTo>
                  <a:cubicBezTo>
                    <a:pt x="899" y="3678"/>
                    <a:pt x="1011" y="3341"/>
                    <a:pt x="1123" y="3145"/>
                  </a:cubicBezTo>
                  <a:cubicBezTo>
                    <a:pt x="1292" y="2920"/>
                    <a:pt x="1573" y="2667"/>
                    <a:pt x="1909" y="2443"/>
                  </a:cubicBezTo>
                  <a:cubicBezTo>
                    <a:pt x="2246" y="2190"/>
                    <a:pt x="2639" y="1937"/>
                    <a:pt x="2920" y="1601"/>
                  </a:cubicBezTo>
                  <a:cubicBezTo>
                    <a:pt x="3145" y="1348"/>
                    <a:pt x="3341" y="1011"/>
                    <a:pt x="3510" y="786"/>
                  </a:cubicBezTo>
                  <a:cubicBezTo>
                    <a:pt x="3566" y="674"/>
                    <a:pt x="3650" y="590"/>
                    <a:pt x="3706" y="534"/>
                  </a:cubicBezTo>
                  <a:lnTo>
                    <a:pt x="3762" y="478"/>
                  </a:lnTo>
                  <a:lnTo>
                    <a:pt x="3790" y="506"/>
                  </a:lnTo>
                  <a:cubicBezTo>
                    <a:pt x="3847" y="562"/>
                    <a:pt x="3875" y="646"/>
                    <a:pt x="3875" y="758"/>
                  </a:cubicBezTo>
                  <a:cubicBezTo>
                    <a:pt x="3875" y="1039"/>
                    <a:pt x="3706" y="1432"/>
                    <a:pt x="3454" y="1769"/>
                  </a:cubicBezTo>
                  <a:cubicBezTo>
                    <a:pt x="3285" y="2022"/>
                    <a:pt x="2864" y="2499"/>
                    <a:pt x="2471" y="3060"/>
                  </a:cubicBezTo>
                  <a:cubicBezTo>
                    <a:pt x="2078" y="3622"/>
                    <a:pt x="1713" y="4296"/>
                    <a:pt x="1685" y="4970"/>
                  </a:cubicBezTo>
                  <a:cubicBezTo>
                    <a:pt x="1685" y="5110"/>
                    <a:pt x="1769" y="5222"/>
                    <a:pt x="1909" y="5222"/>
                  </a:cubicBezTo>
                  <a:cubicBezTo>
                    <a:pt x="2022" y="5222"/>
                    <a:pt x="2134" y="5138"/>
                    <a:pt x="2134" y="4998"/>
                  </a:cubicBezTo>
                  <a:cubicBezTo>
                    <a:pt x="2190" y="4464"/>
                    <a:pt x="2499" y="3847"/>
                    <a:pt x="2864" y="3313"/>
                  </a:cubicBezTo>
                  <a:cubicBezTo>
                    <a:pt x="3229" y="2780"/>
                    <a:pt x="3622" y="2331"/>
                    <a:pt x="3819" y="2050"/>
                  </a:cubicBezTo>
                  <a:cubicBezTo>
                    <a:pt x="4099" y="1657"/>
                    <a:pt x="4352" y="1208"/>
                    <a:pt x="4352" y="758"/>
                  </a:cubicBezTo>
                  <a:cubicBezTo>
                    <a:pt x="4352" y="562"/>
                    <a:pt x="4268" y="337"/>
                    <a:pt x="4099" y="169"/>
                  </a:cubicBezTo>
                  <a:cubicBezTo>
                    <a:pt x="4015" y="85"/>
                    <a:pt x="3903" y="0"/>
                    <a:pt x="37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40"/>
            <p:cNvSpPr/>
            <p:nvPr/>
          </p:nvSpPr>
          <p:spPr>
            <a:xfrm>
              <a:off x="4770150" y="2830675"/>
              <a:ext cx="77225" cy="73875"/>
            </a:xfrm>
            <a:custGeom>
              <a:rect b="b" l="l" r="r" t="t"/>
              <a:pathLst>
                <a:path extrusionOk="0" h="2955" w="3089">
                  <a:moveTo>
                    <a:pt x="1536" y="0"/>
                  </a:moveTo>
                  <a:cubicBezTo>
                    <a:pt x="677" y="0"/>
                    <a:pt x="169" y="315"/>
                    <a:pt x="169" y="315"/>
                  </a:cubicBezTo>
                  <a:lnTo>
                    <a:pt x="0" y="2561"/>
                  </a:lnTo>
                  <a:lnTo>
                    <a:pt x="3088" y="2954"/>
                  </a:lnTo>
                  <a:lnTo>
                    <a:pt x="3032" y="455"/>
                  </a:lnTo>
                  <a:cubicBezTo>
                    <a:pt x="3032" y="455"/>
                    <a:pt x="2724" y="90"/>
                    <a:pt x="1741" y="6"/>
                  </a:cubicBezTo>
                  <a:cubicBezTo>
                    <a:pt x="1671" y="2"/>
                    <a:pt x="1603" y="0"/>
                    <a:pt x="153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40"/>
            <p:cNvSpPr/>
            <p:nvPr/>
          </p:nvSpPr>
          <p:spPr>
            <a:xfrm>
              <a:off x="4764525" y="2825200"/>
              <a:ext cx="89175" cy="84950"/>
            </a:xfrm>
            <a:custGeom>
              <a:rect b="b" l="l" r="r" t="t"/>
              <a:pathLst>
                <a:path extrusionOk="0" h="3398" w="3567">
                  <a:moveTo>
                    <a:pt x="1713" y="450"/>
                  </a:moveTo>
                  <a:cubicBezTo>
                    <a:pt x="1797" y="450"/>
                    <a:pt x="1854" y="450"/>
                    <a:pt x="1938" y="478"/>
                  </a:cubicBezTo>
                  <a:cubicBezTo>
                    <a:pt x="2415" y="506"/>
                    <a:pt x="2696" y="618"/>
                    <a:pt x="2864" y="702"/>
                  </a:cubicBezTo>
                  <a:cubicBezTo>
                    <a:pt x="2929" y="724"/>
                    <a:pt x="2976" y="762"/>
                    <a:pt x="3008" y="791"/>
                  </a:cubicBezTo>
                  <a:lnTo>
                    <a:pt x="3008" y="791"/>
                  </a:lnTo>
                  <a:lnTo>
                    <a:pt x="3089" y="2892"/>
                  </a:lnTo>
                  <a:lnTo>
                    <a:pt x="3089" y="2892"/>
                  </a:lnTo>
                  <a:lnTo>
                    <a:pt x="492" y="2584"/>
                  </a:lnTo>
                  <a:lnTo>
                    <a:pt x="492" y="2584"/>
                  </a:lnTo>
                  <a:lnTo>
                    <a:pt x="611" y="676"/>
                  </a:lnTo>
                  <a:lnTo>
                    <a:pt x="611" y="676"/>
                  </a:lnTo>
                  <a:cubicBezTo>
                    <a:pt x="786" y="594"/>
                    <a:pt x="1170" y="450"/>
                    <a:pt x="1713" y="450"/>
                  </a:cubicBezTo>
                  <a:close/>
                  <a:moveTo>
                    <a:pt x="1713" y="1"/>
                  </a:moveTo>
                  <a:cubicBezTo>
                    <a:pt x="815" y="1"/>
                    <a:pt x="281" y="309"/>
                    <a:pt x="253" y="337"/>
                  </a:cubicBezTo>
                  <a:cubicBezTo>
                    <a:pt x="197" y="366"/>
                    <a:pt x="169" y="450"/>
                    <a:pt x="169" y="506"/>
                  </a:cubicBezTo>
                  <a:lnTo>
                    <a:pt x="1" y="2780"/>
                  </a:lnTo>
                  <a:cubicBezTo>
                    <a:pt x="1" y="2892"/>
                    <a:pt x="85" y="3005"/>
                    <a:pt x="197" y="3033"/>
                  </a:cubicBezTo>
                  <a:lnTo>
                    <a:pt x="3285" y="3398"/>
                  </a:lnTo>
                  <a:cubicBezTo>
                    <a:pt x="3370" y="3398"/>
                    <a:pt x="3426" y="3370"/>
                    <a:pt x="3482" y="3341"/>
                  </a:cubicBezTo>
                  <a:cubicBezTo>
                    <a:pt x="3538" y="3285"/>
                    <a:pt x="3566" y="3229"/>
                    <a:pt x="3538" y="3145"/>
                  </a:cubicBezTo>
                  <a:lnTo>
                    <a:pt x="3482" y="674"/>
                  </a:lnTo>
                  <a:cubicBezTo>
                    <a:pt x="3482" y="618"/>
                    <a:pt x="3454" y="590"/>
                    <a:pt x="3426" y="534"/>
                  </a:cubicBezTo>
                  <a:cubicBezTo>
                    <a:pt x="3398" y="478"/>
                    <a:pt x="3005" y="85"/>
                    <a:pt x="199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40"/>
            <p:cNvSpPr/>
            <p:nvPr/>
          </p:nvSpPr>
          <p:spPr>
            <a:xfrm>
              <a:off x="3826125" y="2811350"/>
              <a:ext cx="1043000" cy="918300"/>
            </a:xfrm>
            <a:custGeom>
              <a:rect b="b" l="l" r="r" t="t"/>
              <a:pathLst>
                <a:path extrusionOk="0" h="36732" w="41720">
                  <a:moveTo>
                    <a:pt x="20826" y="0"/>
                  </a:moveTo>
                  <a:cubicBezTo>
                    <a:pt x="19951" y="0"/>
                    <a:pt x="19026" y="75"/>
                    <a:pt x="18109" y="274"/>
                  </a:cubicBezTo>
                  <a:cubicBezTo>
                    <a:pt x="14347" y="1116"/>
                    <a:pt x="12157" y="2127"/>
                    <a:pt x="10248" y="3222"/>
                  </a:cubicBezTo>
                  <a:cubicBezTo>
                    <a:pt x="8339" y="4317"/>
                    <a:pt x="4577" y="5327"/>
                    <a:pt x="3931" y="6675"/>
                  </a:cubicBezTo>
                  <a:cubicBezTo>
                    <a:pt x="3285" y="7994"/>
                    <a:pt x="1011" y="22172"/>
                    <a:pt x="478" y="24025"/>
                  </a:cubicBezTo>
                  <a:cubicBezTo>
                    <a:pt x="338" y="24558"/>
                    <a:pt x="169" y="25148"/>
                    <a:pt x="1" y="25766"/>
                  </a:cubicBezTo>
                  <a:cubicBezTo>
                    <a:pt x="57" y="25990"/>
                    <a:pt x="141" y="26383"/>
                    <a:pt x="310" y="26776"/>
                  </a:cubicBezTo>
                  <a:lnTo>
                    <a:pt x="5054" y="27562"/>
                  </a:lnTo>
                  <a:cubicBezTo>
                    <a:pt x="5307" y="27338"/>
                    <a:pt x="5391" y="27141"/>
                    <a:pt x="5391" y="27141"/>
                  </a:cubicBezTo>
                  <a:cubicBezTo>
                    <a:pt x="5391" y="27141"/>
                    <a:pt x="5419" y="27198"/>
                    <a:pt x="5419" y="27282"/>
                  </a:cubicBezTo>
                  <a:cubicBezTo>
                    <a:pt x="5924" y="25878"/>
                    <a:pt x="6739" y="23829"/>
                    <a:pt x="6739" y="23829"/>
                  </a:cubicBezTo>
                  <a:cubicBezTo>
                    <a:pt x="6739" y="23829"/>
                    <a:pt x="6991" y="33402"/>
                    <a:pt x="7834" y="34441"/>
                  </a:cubicBezTo>
                  <a:cubicBezTo>
                    <a:pt x="8479" y="35227"/>
                    <a:pt x="9715" y="35451"/>
                    <a:pt x="10641" y="35648"/>
                  </a:cubicBezTo>
                  <a:cubicBezTo>
                    <a:pt x="11904" y="35901"/>
                    <a:pt x="13168" y="36181"/>
                    <a:pt x="14431" y="36350"/>
                  </a:cubicBezTo>
                  <a:cubicBezTo>
                    <a:pt x="16266" y="36619"/>
                    <a:pt x="18100" y="36732"/>
                    <a:pt x="19933" y="36732"/>
                  </a:cubicBezTo>
                  <a:cubicBezTo>
                    <a:pt x="22503" y="36732"/>
                    <a:pt x="25070" y="36509"/>
                    <a:pt x="27626" y="36181"/>
                  </a:cubicBezTo>
                  <a:cubicBezTo>
                    <a:pt x="28918" y="36013"/>
                    <a:pt x="31023" y="36097"/>
                    <a:pt x="31950" y="35002"/>
                  </a:cubicBezTo>
                  <a:cubicBezTo>
                    <a:pt x="32652" y="34188"/>
                    <a:pt x="32652" y="33149"/>
                    <a:pt x="32652" y="32897"/>
                  </a:cubicBezTo>
                  <a:cubicBezTo>
                    <a:pt x="32652" y="32644"/>
                    <a:pt x="33157" y="21976"/>
                    <a:pt x="33157" y="21976"/>
                  </a:cubicBezTo>
                  <a:cubicBezTo>
                    <a:pt x="33157" y="21976"/>
                    <a:pt x="38476" y="25938"/>
                    <a:pt x="39749" y="25938"/>
                  </a:cubicBezTo>
                  <a:cubicBezTo>
                    <a:pt x="39771" y="25938"/>
                    <a:pt x="39791" y="25937"/>
                    <a:pt x="39811" y="25934"/>
                  </a:cubicBezTo>
                  <a:cubicBezTo>
                    <a:pt x="40962" y="25822"/>
                    <a:pt x="41720" y="24783"/>
                    <a:pt x="41607" y="21723"/>
                  </a:cubicBezTo>
                  <a:cubicBezTo>
                    <a:pt x="41467" y="18663"/>
                    <a:pt x="41158" y="3671"/>
                    <a:pt x="40765" y="2969"/>
                  </a:cubicBezTo>
                  <a:cubicBezTo>
                    <a:pt x="40564" y="2609"/>
                    <a:pt x="39933" y="2397"/>
                    <a:pt x="39261" y="2397"/>
                  </a:cubicBezTo>
                  <a:cubicBezTo>
                    <a:pt x="38623" y="2397"/>
                    <a:pt x="37947" y="2588"/>
                    <a:pt x="37565" y="3025"/>
                  </a:cubicBezTo>
                  <a:cubicBezTo>
                    <a:pt x="36807" y="3924"/>
                    <a:pt x="36442" y="11335"/>
                    <a:pt x="36442" y="11335"/>
                  </a:cubicBezTo>
                  <a:cubicBezTo>
                    <a:pt x="36442" y="11335"/>
                    <a:pt x="33999" y="6029"/>
                    <a:pt x="32989" y="4373"/>
                  </a:cubicBezTo>
                  <a:cubicBezTo>
                    <a:pt x="31950" y="2716"/>
                    <a:pt x="25773" y="723"/>
                    <a:pt x="25773" y="723"/>
                  </a:cubicBezTo>
                  <a:cubicBezTo>
                    <a:pt x="25773" y="723"/>
                    <a:pt x="23541" y="0"/>
                    <a:pt x="2082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40"/>
            <p:cNvSpPr/>
            <p:nvPr/>
          </p:nvSpPr>
          <p:spPr>
            <a:xfrm>
              <a:off x="3820525" y="2805550"/>
              <a:ext cx="1051425" cy="930000"/>
            </a:xfrm>
            <a:custGeom>
              <a:rect b="b" l="l" r="r" t="t"/>
              <a:pathLst>
                <a:path extrusionOk="0" h="37200" w="42057">
                  <a:moveTo>
                    <a:pt x="21056" y="0"/>
                  </a:moveTo>
                  <a:cubicBezTo>
                    <a:pt x="20158" y="0"/>
                    <a:pt x="19231" y="85"/>
                    <a:pt x="18277" y="281"/>
                  </a:cubicBezTo>
                  <a:cubicBezTo>
                    <a:pt x="14487" y="1123"/>
                    <a:pt x="12297" y="2162"/>
                    <a:pt x="10360" y="3257"/>
                  </a:cubicBezTo>
                  <a:cubicBezTo>
                    <a:pt x="9433" y="3762"/>
                    <a:pt x="8001" y="4296"/>
                    <a:pt x="6738" y="4857"/>
                  </a:cubicBezTo>
                  <a:cubicBezTo>
                    <a:pt x="6120" y="5138"/>
                    <a:pt x="5503" y="5447"/>
                    <a:pt x="5026" y="5756"/>
                  </a:cubicBezTo>
                  <a:cubicBezTo>
                    <a:pt x="4520" y="6065"/>
                    <a:pt x="4155" y="6402"/>
                    <a:pt x="3959" y="6795"/>
                  </a:cubicBezTo>
                  <a:cubicBezTo>
                    <a:pt x="3846" y="6991"/>
                    <a:pt x="3762" y="7356"/>
                    <a:pt x="3622" y="7889"/>
                  </a:cubicBezTo>
                  <a:cubicBezTo>
                    <a:pt x="3173" y="9714"/>
                    <a:pt x="2499" y="13392"/>
                    <a:pt x="1881" y="16817"/>
                  </a:cubicBezTo>
                  <a:cubicBezTo>
                    <a:pt x="1572" y="18530"/>
                    <a:pt x="1292" y="20186"/>
                    <a:pt x="1039" y="21506"/>
                  </a:cubicBezTo>
                  <a:cubicBezTo>
                    <a:pt x="786" y="22825"/>
                    <a:pt x="590" y="23808"/>
                    <a:pt x="477" y="24201"/>
                  </a:cubicBezTo>
                  <a:cubicBezTo>
                    <a:pt x="337" y="24734"/>
                    <a:pt x="169" y="25324"/>
                    <a:pt x="0" y="25942"/>
                  </a:cubicBezTo>
                  <a:lnTo>
                    <a:pt x="0" y="26054"/>
                  </a:lnTo>
                  <a:cubicBezTo>
                    <a:pt x="56" y="26278"/>
                    <a:pt x="141" y="26671"/>
                    <a:pt x="337" y="27121"/>
                  </a:cubicBezTo>
                  <a:cubicBezTo>
                    <a:pt x="358" y="27203"/>
                    <a:pt x="438" y="27255"/>
                    <a:pt x="535" y="27255"/>
                  </a:cubicBezTo>
                  <a:cubicBezTo>
                    <a:pt x="571" y="27255"/>
                    <a:pt x="608" y="27248"/>
                    <a:pt x="646" y="27233"/>
                  </a:cubicBezTo>
                  <a:cubicBezTo>
                    <a:pt x="758" y="27177"/>
                    <a:pt x="814" y="27036"/>
                    <a:pt x="758" y="26924"/>
                  </a:cubicBezTo>
                  <a:cubicBezTo>
                    <a:pt x="590" y="26531"/>
                    <a:pt x="505" y="26166"/>
                    <a:pt x="477" y="25970"/>
                  </a:cubicBezTo>
                  <a:lnTo>
                    <a:pt x="472" y="25970"/>
                  </a:lnTo>
                  <a:lnTo>
                    <a:pt x="472" y="25970"/>
                  </a:lnTo>
                  <a:cubicBezTo>
                    <a:pt x="633" y="25383"/>
                    <a:pt x="793" y="24823"/>
                    <a:pt x="927" y="24313"/>
                  </a:cubicBezTo>
                  <a:cubicBezTo>
                    <a:pt x="1067" y="23836"/>
                    <a:pt x="1320" y="22601"/>
                    <a:pt x="1600" y="21000"/>
                  </a:cubicBezTo>
                  <a:cubicBezTo>
                    <a:pt x="2050" y="18586"/>
                    <a:pt x="2639" y="15329"/>
                    <a:pt x="3145" y="12522"/>
                  </a:cubicBezTo>
                  <a:cubicBezTo>
                    <a:pt x="3425" y="11146"/>
                    <a:pt x="3678" y="9883"/>
                    <a:pt x="3874" y="8900"/>
                  </a:cubicBezTo>
                  <a:cubicBezTo>
                    <a:pt x="3987" y="8395"/>
                    <a:pt x="4071" y="7974"/>
                    <a:pt x="4155" y="7637"/>
                  </a:cubicBezTo>
                  <a:cubicBezTo>
                    <a:pt x="4239" y="7328"/>
                    <a:pt x="4324" y="7103"/>
                    <a:pt x="4380" y="6991"/>
                  </a:cubicBezTo>
                  <a:cubicBezTo>
                    <a:pt x="4492" y="6738"/>
                    <a:pt x="4829" y="6430"/>
                    <a:pt x="5278" y="6149"/>
                  </a:cubicBezTo>
                  <a:cubicBezTo>
                    <a:pt x="5952" y="5700"/>
                    <a:pt x="6935" y="5279"/>
                    <a:pt x="7889" y="4885"/>
                  </a:cubicBezTo>
                  <a:cubicBezTo>
                    <a:pt x="8872" y="4464"/>
                    <a:pt x="9854" y="4071"/>
                    <a:pt x="10584" y="3650"/>
                  </a:cubicBezTo>
                  <a:cubicBezTo>
                    <a:pt x="12493" y="2583"/>
                    <a:pt x="14627" y="1573"/>
                    <a:pt x="18389" y="730"/>
                  </a:cubicBezTo>
                  <a:cubicBezTo>
                    <a:pt x="19287" y="534"/>
                    <a:pt x="20186" y="478"/>
                    <a:pt x="21056" y="478"/>
                  </a:cubicBezTo>
                  <a:cubicBezTo>
                    <a:pt x="22404" y="478"/>
                    <a:pt x="23611" y="646"/>
                    <a:pt x="24481" y="815"/>
                  </a:cubicBezTo>
                  <a:cubicBezTo>
                    <a:pt x="24931" y="927"/>
                    <a:pt x="25295" y="1011"/>
                    <a:pt x="25548" y="1067"/>
                  </a:cubicBezTo>
                  <a:cubicBezTo>
                    <a:pt x="25660" y="1095"/>
                    <a:pt x="25745" y="1123"/>
                    <a:pt x="25829" y="1152"/>
                  </a:cubicBezTo>
                  <a:cubicBezTo>
                    <a:pt x="25885" y="1180"/>
                    <a:pt x="25913" y="1180"/>
                    <a:pt x="25913" y="1180"/>
                  </a:cubicBezTo>
                  <a:cubicBezTo>
                    <a:pt x="25913" y="1180"/>
                    <a:pt x="26025" y="1208"/>
                    <a:pt x="26194" y="1264"/>
                  </a:cubicBezTo>
                  <a:cubicBezTo>
                    <a:pt x="26783" y="1460"/>
                    <a:pt x="28299" y="1994"/>
                    <a:pt x="29759" y="2639"/>
                  </a:cubicBezTo>
                  <a:cubicBezTo>
                    <a:pt x="30489" y="2976"/>
                    <a:pt x="31191" y="3313"/>
                    <a:pt x="31781" y="3678"/>
                  </a:cubicBezTo>
                  <a:cubicBezTo>
                    <a:pt x="32370" y="4043"/>
                    <a:pt x="32820" y="4408"/>
                    <a:pt x="33016" y="4717"/>
                  </a:cubicBezTo>
                  <a:cubicBezTo>
                    <a:pt x="33493" y="5531"/>
                    <a:pt x="34364" y="7272"/>
                    <a:pt x="35094" y="8816"/>
                  </a:cubicBezTo>
                  <a:cubicBezTo>
                    <a:pt x="35487" y="9574"/>
                    <a:pt x="35824" y="10304"/>
                    <a:pt x="36048" y="10809"/>
                  </a:cubicBezTo>
                  <a:cubicBezTo>
                    <a:pt x="36301" y="11343"/>
                    <a:pt x="36441" y="11680"/>
                    <a:pt x="36441" y="11680"/>
                  </a:cubicBezTo>
                  <a:cubicBezTo>
                    <a:pt x="36487" y="11749"/>
                    <a:pt x="36572" y="11799"/>
                    <a:pt x="36663" y="11799"/>
                  </a:cubicBezTo>
                  <a:cubicBezTo>
                    <a:pt x="36682" y="11799"/>
                    <a:pt x="36702" y="11797"/>
                    <a:pt x="36722" y="11792"/>
                  </a:cubicBezTo>
                  <a:cubicBezTo>
                    <a:pt x="36806" y="11792"/>
                    <a:pt x="36890" y="11680"/>
                    <a:pt x="36890" y="11595"/>
                  </a:cubicBezTo>
                  <a:cubicBezTo>
                    <a:pt x="36890" y="11567"/>
                    <a:pt x="36918" y="11118"/>
                    <a:pt x="36975" y="10416"/>
                  </a:cubicBezTo>
                  <a:cubicBezTo>
                    <a:pt x="37031" y="9349"/>
                    <a:pt x="37171" y="7749"/>
                    <a:pt x="37340" y="6317"/>
                  </a:cubicBezTo>
                  <a:cubicBezTo>
                    <a:pt x="37424" y="5587"/>
                    <a:pt x="37536" y="4942"/>
                    <a:pt x="37648" y="4408"/>
                  </a:cubicBezTo>
                  <a:cubicBezTo>
                    <a:pt x="37705" y="4156"/>
                    <a:pt x="37761" y="3931"/>
                    <a:pt x="37817" y="3734"/>
                  </a:cubicBezTo>
                  <a:cubicBezTo>
                    <a:pt x="37873" y="3566"/>
                    <a:pt x="37929" y="3454"/>
                    <a:pt x="37985" y="3398"/>
                  </a:cubicBezTo>
                  <a:cubicBezTo>
                    <a:pt x="38266" y="3061"/>
                    <a:pt x="38884" y="2864"/>
                    <a:pt x="39501" y="2864"/>
                  </a:cubicBezTo>
                  <a:cubicBezTo>
                    <a:pt x="39810" y="2864"/>
                    <a:pt x="40119" y="2920"/>
                    <a:pt x="40344" y="3004"/>
                  </a:cubicBezTo>
                  <a:cubicBezTo>
                    <a:pt x="40568" y="3089"/>
                    <a:pt x="40737" y="3201"/>
                    <a:pt x="40793" y="3313"/>
                  </a:cubicBezTo>
                  <a:cubicBezTo>
                    <a:pt x="40793" y="3313"/>
                    <a:pt x="40821" y="3426"/>
                    <a:pt x="40849" y="3566"/>
                  </a:cubicBezTo>
                  <a:cubicBezTo>
                    <a:pt x="40933" y="4156"/>
                    <a:pt x="41017" y="5419"/>
                    <a:pt x="41073" y="7047"/>
                  </a:cubicBezTo>
                  <a:cubicBezTo>
                    <a:pt x="41326" y="11876"/>
                    <a:pt x="41495" y="19821"/>
                    <a:pt x="41579" y="21983"/>
                  </a:cubicBezTo>
                  <a:cubicBezTo>
                    <a:pt x="41607" y="22180"/>
                    <a:pt x="41607" y="22404"/>
                    <a:pt x="41607" y="22601"/>
                  </a:cubicBezTo>
                  <a:cubicBezTo>
                    <a:pt x="41607" y="23864"/>
                    <a:pt x="41410" y="24678"/>
                    <a:pt x="41130" y="25184"/>
                  </a:cubicBezTo>
                  <a:cubicBezTo>
                    <a:pt x="40849" y="25689"/>
                    <a:pt x="40484" y="25885"/>
                    <a:pt x="40007" y="25942"/>
                  </a:cubicBezTo>
                  <a:lnTo>
                    <a:pt x="39979" y="25942"/>
                  </a:lnTo>
                  <a:cubicBezTo>
                    <a:pt x="39866" y="25942"/>
                    <a:pt x="39670" y="25885"/>
                    <a:pt x="39417" y="25801"/>
                  </a:cubicBezTo>
                  <a:cubicBezTo>
                    <a:pt x="38519" y="25436"/>
                    <a:pt x="37031" y="24482"/>
                    <a:pt x="35795" y="23639"/>
                  </a:cubicBezTo>
                  <a:cubicBezTo>
                    <a:pt x="35178" y="23218"/>
                    <a:pt x="34616" y="22797"/>
                    <a:pt x="34195" y="22516"/>
                  </a:cubicBezTo>
                  <a:cubicBezTo>
                    <a:pt x="33774" y="22208"/>
                    <a:pt x="33521" y="22039"/>
                    <a:pt x="33521" y="22039"/>
                  </a:cubicBezTo>
                  <a:cubicBezTo>
                    <a:pt x="33487" y="22004"/>
                    <a:pt x="33441" y="21980"/>
                    <a:pt x="33392" y="21980"/>
                  </a:cubicBezTo>
                  <a:cubicBezTo>
                    <a:pt x="33361" y="21980"/>
                    <a:pt x="33329" y="21990"/>
                    <a:pt x="33297" y="22011"/>
                  </a:cubicBezTo>
                  <a:cubicBezTo>
                    <a:pt x="33213" y="22039"/>
                    <a:pt x="33156" y="22123"/>
                    <a:pt x="33156" y="22208"/>
                  </a:cubicBezTo>
                  <a:cubicBezTo>
                    <a:pt x="33156" y="22208"/>
                    <a:pt x="33044" y="24875"/>
                    <a:pt x="32904" y="27570"/>
                  </a:cubicBezTo>
                  <a:cubicBezTo>
                    <a:pt x="32848" y="28917"/>
                    <a:pt x="32763" y="30265"/>
                    <a:pt x="32735" y="31304"/>
                  </a:cubicBezTo>
                  <a:cubicBezTo>
                    <a:pt x="32707" y="31837"/>
                    <a:pt x="32679" y="32258"/>
                    <a:pt x="32679" y="32567"/>
                  </a:cubicBezTo>
                  <a:cubicBezTo>
                    <a:pt x="32651" y="32904"/>
                    <a:pt x="32651" y="33073"/>
                    <a:pt x="32651" y="33129"/>
                  </a:cubicBezTo>
                  <a:cubicBezTo>
                    <a:pt x="32651" y="33381"/>
                    <a:pt x="32651" y="34336"/>
                    <a:pt x="32005" y="35094"/>
                  </a:cubicBezTo>
                  <a:cubicBezTo>
                    <a:pt x="31612" y="35571"/>
                    <a:pt x="30910" y="35796"/>
                    <a:pt x="30124" y="35936"/>
                  </a:cubicBezTo>
                  <a:cubicBezTo>
                    <a:pt x="29338" y="36077"/>
                    <a:pt x="28496" y="36077"/>
                    <a:pt x="27822" y="36161"/>
                  </a:cubicBezTo>
                  <a:cubicBezTo>
                    <a:pt x="25239" y="36498"/>
                    <a:pt x="22656" y="36722"/>
                    <a:pt x="20102" y="36722"/>
                  </a:cubicBezTo>
                  <a:cubicBezTo>
                    <a:pt x="18277" y="36722"/>
                    <a:pt x="16480" y="36610"/>
                    <a:pt x="14683" y="36357"/>
                  </a:cubicBezTo>
                  <a:cubicBezTo>
                    <a:pt x="13420" y="36189"/>
                    <a:pt x="12185" y="35908"/>
                    <a:pt x="10921" y="35655"/>
                  </a:cubicBezTo>
                  <a:cubicBezTo>
                    <a:pt x="10444" y="35543"/>
                    <a:pt x="9911" y="35459"/>
                    <a:pt x="9433" y="35262"/>
                  </a:cubicBezTo>
                  <a:cubicBezTo>
                    <a:pt x="8956" y="35094"/>
                    <a:pt x="8507" y="34869"/>
                    <a:pt x="8226" y="34504"/>
                  </a:cubicBezTo>
                  <a:cubicBezTo>
                    <a:pt x="8170" y="34448"/>
                    <a:pt x="8086" y="34196"/>
                    <a:pt x="8001" y="33859"/>
                  </a:cubicBezTo>
                  <a:cubicBezTo>
                    <a:pt x="7693" y="32651"/>
                    <a:pt x="7496" y="30181"/>
                    <a:pt x="7384" y="28019"/>
                  </a:cubicBezTo>
                  <a:cubicBezTo>
                    <a:pt x="7300" y="26952"/>
                    <a:pt x="7271" y="25970"/>
                    <a:pt x="7243" y="25240"/>
                  </a:cubicBezTo>
                  <a:cubicBezTo>
                    <a:pt x="7215" y="24510"/>
                    <a:pt x="7215" y="24061"/>
                    <a:pt x="7215" y="24061"/>
                  </a:cubicBezTo>
                  <a:cubicBezTo>
                    <a:pt x="7187" y="23948"/>
                    <a:pt x="7131" y="23864"/>
                    <a:pt x="7019" y="23836"/>
                  </a:cubicBezTo>
                  <a:cubicBezTo>
                    <a:pt x="7000" y="23831"/>
                    <a:pt x="6980" y="23829"/>
                    <a:pt x="6961" y="23829"/>
                  </a:cubicBezTo>
                  <a:cubicBezTo>
                    <a:pt x="6870" y="23829"/>
                    <a:pt x="6785" y="23883"/>
                    <a:pt x="6738" y="23976"/>
                  </a:cubicBezTo>
                  <a:cubicBezTo>
                    <a:pt x="6738" y="23976"/>
                    <a:pt x="6019" y="25785"/>
                    <a:pt x="5537" y="27168"/>
                  </a:cubicBezTo>
                  <a:lnTo>
                    <a:pt x="5537" y="27168"/>
                  </a:lnTo>
                  <a:cubicBezTo>
                    <a:pt x="5489" y="27185"/>
                    <a:pt x="5449" y="27215"/>
                    <a:pt x="5419" y="27261"/>
                  </a:cubicBezTo>
                  <a:cubicBezTo>
                    <a:pt x="5419" y="27289"/>
                    <a:pt x="5334" y="27430"/>
                    <a:pt x="5110" y="27654"/>
                  </a:cubicBezTo>
                  <a:cubicBezTo>
                    <a:pt x="5026" y="27738"/>
                    <a:pt x="5026" y="27879"/>
                    <a:pt x="5110" y="27963"/>
                  </a:cubicBezTo>
                  <a:cubicBezTo>
                    <a:pt x="5152" y="28019"/>
                    <a:pt x="5215" y="28047"/>
                    <a:pt x="5278" y="28047"/>
                  </a:cubicBezTo>
                  <a:cubicBezTo>
                    <a:pt x="5341" y="28047"/>
                    <a:pt x="5405" y="28019"/>
                    <a:pt x="5447" y="27963"/>
                  </a:cubicBezTo>
                  <a:cubicBezTo>
                    <a:pt x="5529" y="27880"/>
                    <a:pt x="5597" y="27804"/>
                    <a:pt x="5651" y="27738"/>
                  </a:cubicBezTo>
                  <a:lnTo>
                    <a:pt x="5651" y="27738"/>
                  </a:lnTo>
                  <a:cubicBezTo>
                    <a:pt x="5759" y="27736"/>
                    <a:pt x="5840" y="27679"/>
                    <a:pt x="5868" y="27570"/>
                  </a:cubicBezTo>
                  <a:cubicBezTo>
                    <a:pt x="6120" y="26896"/>
                    <a:pt x="6457" y="26026"/>
                    <a:pt x="6710" y="25352"/>
                  </a:cubicBezTo>
                  <a:cubicBezTo>
                    <a:pt x="6731" y="25298"/>
                    <a:pt x="6752" y="25246"/>
                    <a:pt x="6773" y="25195"/>
                  </a:cubicBezTo>
                  <a:lnTo>
                    <a:pt x="6773" y="25195"/>
                  </a:lnTo>
                  <a:cubicBezTo>
                    <a:pt x="6806" y="26135"/>
                    <a:pt x="6866" y="27550"/>
                    <a:pt x="6963" y="29002"/>
                  </a:cubicBezTo>
                  <a:cubicBezTo>
                    <a:pt x="7047" y="30265"/>
                    <a:pt x="7159" y="31557"/>
                    <a:pt x="7300" y="32595"/>
                  </a:cubicBezTo>
                  <a:cubicBezTo>
                    <a:pt x="7384" y="33129"/>
                    <a:pt x="7440" y="33606"/>
                    <a:pt x="7552" y="33971"/>
                  </a:cubicBezTo>
                  <a:cubicBezTo>
                    <a:pt x="7636" y="34336"/>
                    <a:pt x="7721" y="34617"/>
                    <a:pt x="7861" y="34813"/>
                  </a:cubicBezTo>
                  <a:cubicBezTo>
                    <a:pt x="8226" y="35262"/>
                    <a:pt x="8731" y="35515"/>
                    <a:pt x="9265" y="35712"/>
                  </a:cubicBezTo>
                  <a:cubicBezTo>
                    <a:pt x="9798" y="35908"/>
                    <a:pt x="10360" y="36020"/>
                    <a:pt x="10809" y="36105"/>
                  </a:cubicBezTo>
                  <a:cubicBezTo>
                    <a:pt x="12072" y="36385"/>
                    <a:pt x="13336" y="36638"/>
                    <a:pt x="14627" y="36835"/>
                  </a:cubicBezTo>
                  <a:cubicBezTo>
                    <a:pt x="16452" y="37087"/>
                    <a:pt x="18277" y="37200"/>
                    <a:pt x="20102" y="37200"/>
                  </a:cubicBezTo>
                  <a:cubicBezTo>
                    <a:pt x="22685" y="37200"/>
                    <a:pt x="25295" y="36975"/>
                    <a:pt x="27878" y="36638"/>
                  </a:cubicBezTo>
                  <a:cubicBezTo>
                    <a:pt x="28496" y="36554"/>
                    <a:pt x="29366" y="36526"/>
                    <a:pt x="30180" y="36385"/>
                  </a:cubicBezTo>
                  <a:cubicBezTo>
                    <a:pt x="31023" y="36245"/>
                    <a:pt x="31837" y="35992"/>
                    <a:pt x="32370" y="35375"/>
                  </a:cubicBezTo>
                  <a:cubicBezTo>
                    <a:pt x="33128" y="34476"/>
                    <a:pt x="33100" y="33409"/>
                    <a:pt x="33128" y="33129"/>
                  </a:cubicBezTo>
                  <a:cubicBezTo>
                    <a:pt x="33128" y="33101"/>
                    <a:pt x="33128" y="32904"/>
                    <a:pt x="33128" y="32595"/>
                  </a:cubicBezTo>
                  <a:cubicBezTo>
                    <a:pt x="33184" y="31500"/>
                    <a:pt x="33297" y="28889"/>
                    <a:pt x="33409" y="26587"/>
                  </a:cubicBezTo>
                  <a:cubicBezTo>
                    <a:pt x="33465" y="25436"/>
                    <a:pt x="33521" y="24341"/>
                    <a:pt x="33578" y="23527"/>
                  </a:cubicBezTo>
                  <a:cubicBezTo>
                    <a:pt x="33590" y="23177"/>
                    <a:pt x="33603" y="22883"/>
                    <a:pt x="33613" y="22664"/>
                  </a:cubicBezTo>
                  <a:lnTo>
                    <a:pt x="33613" y="22664"/>
                  </a:lnTo>
                  <a:cubicBezTo>
                    <a:pt x="34112" y="23022"/>
                    <a:pt x="35054" y="23703"/>
                    <a:pt x="36076" y="24397"/>
                  </a:cubicBezTo>
                  <a:cubicBezTo>
                    <a:pt x="36834" y="24875"/>
                    <a:pt x="37620" y="25380"/>
                    <a:pt x="38294" y="25773"/>
                  </a:cubicBezTo>
                  <a:cubicBezTo>
                    <a:pt x="38659" y="25942"/>
                    <a:pt x="38968" y="26110"/>
                    <a:pt x="39249" y="26222"/>
                  </a:cubicBezTo>
                  <a:cubicBezTo>
                    <a:pt x="39529" y="26335"/>
                    <a:pt x="39754" y="26419"/>
                    <a:pt x="39979" y="26419"/>
                  </a:cubicBezTo>
                  <a:lnTo>
                    <a:pt x="40063" y="26419"/>
                  </a:lnTo>
                  <a:cubicBezTo>
                    <a:pt x="40652" y="26335"/>
                    <a:pt x="41186" y="26026"/>
                    <a:pt x="41523" y="25408"/>
                  </a:cubicBezTo>
                  <a:cubicBezTo>
                    <a:pt x="41888" y="24819"/>
                    <a:pt x="42056" y="23892"/>
                    <a:pt x="42056" y="22601"/>
                  </a:cubicBezTo>
                  <a:cubicBezTo>
                    <a:pt x="42056" y="22404"/>
                    <a:pt x="42056" y="22180"/>
                    <a:pt x="42056" y="21955"/>
                  </a:cubicBezTo>
                  <a:cubicBezTo>
                    <a:pt x="42000" y="20411"/>
                    <a:pt x="41888" y="15891"/>
                    <a:pt x="41719" y="11680"/>
                  </a:cubicBezTo>
                  <a:cubicBezTo>
                    <a:pt x="41663" y="9574"/>
                    <a:pt x="41579" y="7525"/>
                    <a:pt x="41495" y="5980"/>
                  </a:cubicBezTo>
                  <a:cubicBezTo>
                    <a:pt x="41438" y="5194"/>
                    <a:pt x="41410" y="4549"/>
                    <a:pt x="41354" y="4043"/>
                  </a:cubicBezTo>
                  <a:cubicBezTo>
                    <a:pt x="41326" y="3819"/>
                    <a:pt x="41326" y="3594"/>
                    <a:pt x="41298" y="3454"/>
                  </a:cubicBezTo>
                  <a:cubicBezTo>
                    <a:pt x="41270" y="3369"/>
                    <a:pt x="41270" y="3313"/>
                    <a:pt x="41242" y="3257"/>
                  </a:cubicBezTo>
                  <a:cubicBezTo>
                    <a:pt x="41242" y="3173"/>
                    <a:pt x="41214" y="3145"/>
                    <a:pt x="41186" y="3089"/>
                  </a:cubicBezTo>
                  <a:cubicBezTo>
                    <a:pt x="41045" y="2836"/>
                    <a:pt x="40793" y="2668"/>
                    <a:pt x="40512" y="2555"/>
                  </a:cubicBezTo>
                  <a:cubicBezTo>
                    <a:pt x="40203" y="2443"/>
                    <a:pt x="39866" y="2387"/>
                    <a:pt x="39501" y="2387"/>
                  </a:cubicBezTo>
                  <a:cubicBezTo>
                    <a:pt x="38799" y="2387"/>
                    <a:pt x="38069" y="2583"/>
                    <a:pt x="37620" y="3117"/>
                  </a:cubicBezTo>
                  <a:cubicBezTo>
                    <a:pt x="37480" y="3285"/>
                    <a:pt x="37396" y="3510"/>
                    <a:pt x="37311" y="3819"/>
                  </a:cubicBezTo>
                  <a:cubicBezTo>
                    <a:pt x="37003" y="4857"/>
                    <a:pt x="36778" y="6766"/>
                    <a:pt x="36638" y="8451"/>
                  </a:cubicBezTo>
                  <a:cubicBezTo>
                    <a:pt x="36567" y="9297"/>
                    <a:pt x="36518" y="10080"/>
                    <a:pt x="36486" y="10649"/>
                  </a:cubicBezTo>
                  <a:lnTo>
                    <a:pt x="36486" y="10649"/>
                  </a:lnTo>
                  <a:cubicBezTo>
                    <a:pt x="36243" y="10120"/>
                    <a:pt x="35901" y="9392"/>
                    <a:pt x="35515" y="8619"/>
                  </a:cubicBezTo>
                  <a:cubicBezTo>
                    <a:pt x="34785" y="7075"/>
                    <a:pt x="33914" y="5335"/>
                    <a:pt x="33409" y="4464"/>
                  </a:cubicBezTo>
                  <a:cubicBezTo>
                    <a:pt x="33100" y="3987"/>
                    <a:pt x="32511" y="3566"/>
                    <a:pt x="31753" y="3117"/>
                  </a:cubicBezTo>
                  <a:cubicBezTo>
                    <a:pt x="29563" y="1853"/>
                    <a:pt x="26082" y="730"/>
                    <a:pt x="26053" y="730"/>
                  </a:cubicBezTo>
                  <a:cubicBezTo>
                    <a:pt x="26053" y="730"/>
                    <a:pt x="23808" y="0"/>
                    <a:pt x="2105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40"/>
            <p:cNvSpPr/>
            <p:nvPr/>
          </p:nvSpPr>
          <p:spPr>
            <a:xfrm>
              <a:off x="4528000" y="3305275"/>
              <a:ext cx="55475" cy="49150"/>
            </a:xfrm>
            <a:custGeom>
              <a:rect b="b" l="l" r="r" t="t"/>
              <a:pathLst>
                <a:path extrusionOk="0" h="1966" w="2219">
                  <a:moveTo>
                    <a:pt x="1938" y="1"/>
                  </a:moveTo>
                  <a:lnTo>
                    <a:pt x="0" y="1601"/>
                  </a:lnTo>
                  <a:lnTo>
                    <a:pt x="309" y="1966"/>
                  </a:lnTo>
                  <a:lnTo>
                    <a:pt x="2218" y="366"/>
                  </a:lnTo>
                  <a:lnTo>
                    <a:pt x="193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40"/>
            <p:cNvSpPr/>
            <p:nvPr/>
          </p:nvSpPr>
          <p:spPr>
            <a:xfrm>
              <a:off x="4205850" y="3376875"/>
              <a:ext cx="290600" cy="241475"/>
            </a:xfrm>
            <a:custGeom>
              <a:rect b="b" l="l" r="r" t="t"/>
              <a:pathLst>
                <a:path extrusionOk="0" h="9659" w="11624">
                  <a:moveTo>
                    <a:pt x="11342" y="0"/>
                  </a:moveTo>
                  <a:lnTo>
                    <a:pt x="0" y="9321"/>
                  </a:lnTo>
                  <a:lnTo>
                    <a:pt x="309" y="9658"/>
                  </a:lnTo>
                  <a:lnTo>
                    <a:pt x="11623" y="365"/>
                  </a:lnTo>
                  <a:lnTo>
                    <a:pt x="1134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40"/>
            <p:cNvSpPr/>
            <p:nvPr/>
          </p:nvSpPr>
          <p:spPr>
            <a:xfrm>
              <a:off x="4167250" y="3454775"/>
              <a:ext cx="129150" cy="108825"/>
            </a:xfrm>
            <a:custGeom>
              <a:rect b="b" l="l" r="r" t="t"/>
              <a:pathLst>
                <a:path extrusionOk="0" h="4353" w="5166">
                  <a:moveTo>
                    <a:pt x="4857" y="1"/>
                  </a:moveTo>
                  <a:lnTo>
                    <a:pt x="0" y="3987"/>
                  </a:lnTo>
                  <a:lnTo>
                    <a:pt x="281" y="4352"/>
                  </a:lnTo>
                  <a:lnTo>
                    <a:pt x="5166" y="366"/>
                  </a:lnTo>
                  <a:lnTo>
                    <a:pt x="485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40"/>
            <p:cNvSpPr/>
            <p:nvPr/>
          </p:nvSpPr>
          <p:spPr>
            <a:xfrm>
              <a:off x="3883675" y="3624500"/>
              <a:ext cx="118650" cy="385075"/>
            </a:xfrm>
            <a:custGeom>
              <a:rect b="b" l="l" r="r" t="t"/>
              <a:pathLst>
                <a:path extrusionOk="0" h="15403" w="4746">
                  <a:moveTo>
                    <a:pt x="3454" y="1"/>
                  </a:moveTo>
                  <a:cubicBezTo>
                    <a:pt x="3327" y="1"/>
                    <a:pt x="3198" y="63"/>
                    <a:pt x="3117" y="202"/>
                  </a:cubicBezTo>
                  <a:lnTo>
                    <a:pt x="310" y="5424"/>
                  </a:lnTo>
                  <a:cubicBezTo>
                    <a:pt x="85" y="5845"/>
                    <a:pt x="1" y="6323"/>
                    <a:pt x="85" y="6772"/>
                  </a:cubicBezTo>
                  <a:lnTo>
                    <a:pt x="1545" y="15194"/>
                  </a:lnTo>
                  <a:cubicBezTo>
                    <a:pt x="1560" y="15332"/>
                    <a:pt x="1667" y="15403"/>
                    <a:pt x="1775" y="15403"/>
                  </a:cubicBezTo>
                  <a:cubicBezTo>
                    <a:pt x="1865" y="15403"/>
                    <a:pt x="1956" y="15353"/>
                    <a:pt x="1994" y="15250"/>
                  </a:cubicBezTo>
                  <a:lnTo>
                    <a:pt x="4577" y="8260"/>
                  </a:lnTo>
                  <a:cubicBezTo>
                    <a:pt x="4689" y="7951"/>
                    <a:pt x="4745" y="7614"/>
                    <a:pt x="4689" y="7305"/>
                  </a:cubicBezTo>
                  <a:lnTo>
                    <a:pt x="3847" y="343"/>
                  </a:lnTo>
                  <a:cubicBezTo>
                    <a:pt x="3814" y="128"/>
                    <a:pt x="3636" y="1"/>
                    <a:pt x="345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40"/>
            <p:cNvSpPr/>
            <p:nvPr/>
          </p:nvSpPr>
          <p:spPr>
            <a:xfrm>
              <a:off x="3878775" y="3619025"/>
              <a:ext cx="128450" cy="396575"/>
            </a:xfrm>
            <a:custGeom>
              <a:rect b="b" l="l" r="r" t="t"/>
              <a:pathLst>
                <a:path extrusionOk="0" h="15863" w="5138">
                  <a:moveTo>
                    <a:pt x="3650" y="449"/>
                  </a:moveTo>
                  <a:lnTo>
                    <a:pt x="3762" y="505"/>
                  </a:lnTo>
                  <a:cubicBezTo>
                    <a:pt x="3790" y="505"/>
                    <a:pt x="3790" y="534"/>
                    <a:pt x="3818" y="590"/>
                  </a:cubicBezTo>
                  <a:lnTo>
                    <a:pt x="4661" y="7552"/>
                  </a:lnTo>
                  <a:cubicBezTo>
                    <a:pt x="4661" y="7636"/>
                    <a:pt x="4661" y="7693"/>
                    <a:pt x="4661" y="7777"/>
                  </a:cubicBezTo>
                  <a:cubicBezTo>
                    <a:pt x="4661" y="7973"/>
                    <a:pt x="4633" y="8198"/>
                    <a:pt x="4548" y="8394"/>
                  </a:cubicBezTo>
                  <a:lnTo>
                    <a:pt x="1966" y="15385"/>
                  </a:lnTo>
                  <a:lnTo>
                    <a:pt x="506" y="6963"/>
                  </a:lnTo>
                  <a:cubicBezTo>
                    <a:pt x="478" y="6850"/>
                    <a:pt x="478" y="6738"/>
                    <a:pt x="478" y="6654"/>
                  </a:cubicBezTo>
                  <a:cubicBezTo>
                    <a:pt x="478" y="6345"/>
                    <a:pt x="562" y="6036"/>
                    <a:pt x="702" y="5755"/>
                  </a:cubicBezTo>
                  <a:lnTo>
                    <a:pt x="3538" y="534"/>
                  </a:lnTo>
                  <a:cubicBezTo>
                    <a:pt x="3566" y="477"/>
                    <a:pt x="3594" y="449"/>
                    <a:pt x="3650" y="449"/>
                  </a:cubicBezTo>
                  <a:close/>
                  <a:moveTo>
                    <a:pt x="3650" y="0"/>
                  </a:moveTo>
                  <a:cubicBezTo>
                    <a:pt x="3454" y="0"/>
                    <a:pt x="3229" y="112"/>
                    <a:pt x="3117" y="309"/>
                  </a:cubicBezTo>
                  <a:lnTo>
                    <a:pt x="281" y="5531"/>
                  </a:lnTo>
                  <a:cubicBezTo>
                    <a:pt x="113" y="5868"/>
                    <a:pt x="0" y="6261"/>
                    <a:pt x="0" y="6654"/>
                  </a:cubicBezTo>
                  <a:cubicBezTo>
                    <a:pt x="0" y="6766"/>
                    <a:pt x="28" y="6907"/>
                    <a:pt x="56" y="7047"/>
                  </a:cubicBezTo>
                  <a:lnTo>
                    <a:pt x="1516" y="15469"/>
                  </a:lnTo>
                  <a:cubicBezTo>
                    <a:pt x="1516" y="15582"/>
                    <a:pt x="1601" y="15694"/>
                    <a:pt x="1685" y="15750"/>
                  </a:cubicBezTo>
                  <a:cubicBezTo>
                    <a:pt x="1769" y="15806"/>
                    <a:pt x="1853" y="15862"/>
                    <a:pt x="1966" y="15862"/>
                  </a:cubicBezTo>
                  <a:cubicBezTo>
                    <a:pt x="2134" y="15862"/>
                    <a:pt x="2331" y="15750"/>
                    <a:pt x="2387" y="15554"/>
                  </a:cubicBezTo>
                  <a:lnTo>
                    <a:pt x="4998" y="8563"/>
                  </a:lnTo>
                  <a:cubicBezTo>
                    <a:pt x="5082" y="8310"/>
                    <a:pt x="5138" y="8030"/>
                    <a:pt x="5138" y="7777"/>
                  </a:cubicBezTo>
                  <a:cubicBezTo>
                    <a:pt x="5138" y="7665"/>
                    <a:pt x="5138" y="7580"/>
                    <a:pt x="5138" y="7496"/>
                  </a:cubicBezTo>
                  <a:lnTo>
                    <a:pt x="4268" y="534"/>
                  </a:lnTo>
                  <a:cubicBezTo>
                    <a:pt x="4268" y="365"/>
                    <a:pt x="4183" y="225"/>
                    <a:pt x="4043" y="140"/>
                  </a:cubicBezTo>
                  <a:cubicBezTo>
                    <a:pt x="3931" y="28"/>
                    <a:pt x="3790" y="0"/>
                    <a:pt x="365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40"/>
            <p:cNvSpPr/>
            <p:nvPr/>
          </p:nvSpPr>
          <p:spPr>
            <a:xfrm>
              <a:off x="4737150" y="3094725"/>
              <a:ext cx="70925" cy="163550"/>
            </a:xfrm>
            <a:custGeom>
              <a:rect b="b" l="l" r="r" t="t"/>
              <a:pathLst>
                <a:path extrusionOk="0" h="6542" w="2837">
                  <a:moveTo>
                    <a:pt x="1" y="0"/>
                  </a:moveTo>
                  <a:lnTo>
                    <a:pt x="2836" y="6542"/>
                  </a:lnTo>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40"/>
            <p:cNvSpPr/>
            <p:nvPr/>
          </p:nvSpPr>
          <p:spPr>
            <a:xfrm>
              <a:off x="4730125" y="3088925"/>
              <a:ext cx="84250" cy="175525"/>
            </a:xfrm>
            <a:custGeom>
              <a:rect b="b" l="l" r="r" t="t"/>
              <a:pathLst>
                <a:path extrusionOk="0" h="7021" w="3370">
                  <a:moveTo>
                    <a:pt x="257" y="1"/>
                  </a:moveTo>
                  <a:cubicBezTo>
                    <a:pt x="237" y="1"/>
                    <a:pt x="217" y="3"/>
                    <a:pt x="198" y="8"/>
                  </a:cubicBezTo>
                  <a:cubicBezTo>
                    <a:pt x="57" y="64"/>
                    <a:pt x="1" y="204"/>
                    <a:pt x="57" y="316"/>
                  </a:cubicBezTo>
                  <a:lnTo>
                    <a:pt x="2893" y="6886"/>
                  </a:lnTo>
                  <a:cubicBezTo>
                    <a:pt x="2934" y="6968"/>
                    <a:pt x="3020" y="7020"/>
                    <a:pt x="3107" y="7020"/>
                  </a:cubicBezTo>
                  <a:cubicBezTo>
                    <a:pt x="3139" y="7020"/>
                    <a:pt x="3171" y="7013"/>
                    <a:pt x="3202" y="6998"/>
                  </a:cubicBezTo>
                  <a:cubicBezTo>
                    <a:pt x="3314" y="6942"/>
                    <a:pt x="3370" y="6802"/>
                    <a:pt x="3314" y="6689"/>
                  </a:cubicBezTo>
                  <a:lnTo>
                    <a:pt x="506" y="148"/>
                  </a:lnTo>
                  <a:cubicBezTo>
                    <a:pt x="460" y="55"/>
                    <a:pt x="356" y="1"/>
                    <a:pt x="2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40"/>
            <p:cNvSpPr/>
            <p:nvPr/>
          </p:nvSpPr>
          <p:spPr>
            <a:xfrm>
              <a:off x="3973525" y="3851475"/>
              <a:ext cx="22225" cy="90425"/>
            </a:xfrm>
            <a:custGeom>
              <a:rect b="b" l="l" r="r" t="t"/>
              <a:pathLst>
                <a:path extrusionOk="0" h="3617" w="889">
                  <a:moveTo>
                    <a:pt x="685" y="1"/>
                  </a:moveTo>
                  <a:cubicBezTo>
                    <a:pt x="578" y="1"/>
                    <a:pt x="438" y="191"/>
                    <a:pt x="309" y="500"/>
                  </a:cubicBezTo>
                  <a:cubicBezTo>
                    <a:pt x="28" y="1174"/>
                    <a:pt x="0" y="3617"/>
                    <a:pt x="0" y="3617"/>
                  </a:cubicBezTo>
                  <a:cubicBezTo>
                    <a:pt x="0" y="3617"/>
                    <a:pt x="730" y="2129"/>
                    <a:pt x="843" y="921"/>
                  </a:cubicBezTo>
                  <a:cubicBezTo>
                    <a:pt x="888" y="267"/>
                    <a:pt x="810" y="1"/>
                    <a:pt x="68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40"/>
            <p:cNvSpPr/>
            <p:nvPr/>
          </p:nvSpPr>
          <p:spPr>
            <a:xfrm>
              <a:off x="3967900" y="3845725"/>
              <a:ext cx="33025" cy="101975"/>
            </a:xfrm>
            <a:custGeom>
              <a:rect b="b" l="l" r="r" t="t"/>
              <a:pathLst>
                <a:path extrusionOk="0" h="4079" w="1321">
                  <a:moveTo>
                    <a:pt x="838" y="639"/>
                  </a:moveTo>
                  <a:lnTo>
                    <a:pt x="838" y="639"/>
                  </a:lnTo>
                  <a:cubicBezTo>
                    <a:pt x="841" y="682"/>
                    <a:pt x="843" y="731"/>
                    <a:pt x="843" y="786"/>
                  </a:cubicBezTo>
                  <a:cubicBezTo>
                    <a:pt x="843" y="871"/>
                    <a:pt x="843" y="1011"/>
                    <a:pt x="815" y="1123"/>
                  </a:cubicBezTo>
                  <a:cubicBezTo>
                    <a:pt x="792" y="1599"/>
                    <a:pt x="660" y="2110"/>
                    <a:pt x="507" y="2556"/>
                  </a:cubicBezTo>
                  <a:lnTo>
                    <a:pt x="507" y="2556"/>
                  </a:lnTo>
                  <a:cubicBezTo>
                    <a:pt x="515" y="2382"/>
                    <a:pt x="525" y="2202"/>
                    <a:pt x="534" y="2022"/>
                  </a:cubicBezTo>
                  <a:cubicBezTo>
                    <a:pt x="562" y="1769"/>
                    <a:pt x="590" y="1516"/>
                    <a:pt x="618" y="1292"/>
                  </a:cubicBezTo>
                  <a:cubicBezTo>
                    <a:pt x="675" y="1095"/>
                    <a:pt x="703" y="899"/>
                    <a:pt x="759" y="814"/>
                  </a:cubicBezTo>
                  <a:cubicBezTo>
                    <a:pt x="785" y="749"/>
                    <a:pt x="811" y="689"/>
                    <a:pt x="838" y="639"/>
                  </a:cubicBezTo>
                  <a:close/>
                  <a:moveTo>
                    <a:pt x="899" y="0"/>
                  </a:moveTo>
                  <a:cubicBezTo>
                    <a:pt x="815" y="0"/>
                    <a:pt x="731" y="28"/>
                    <a:pt x="675" y="84"/>
                  </a:cubicBezTo>
                  <a:cubicBezTo>
                    <a:pt x="534" y="197"/>
                    <a:pt x="422" y="393"/>
                    <a:pt x="310" y="618"/>
                  </a:cubicBezTo>
                  <a:cubicBezTo>
                    <a:pt x="225" y="843"/>
                    <a:pt x="169" y="1123"/>
                    <a:pt x="141" y="1460"/>
                  </a:cubicBezTo>
                  <a:cubicBezTo>
                    <a:pt x="1" y="2471"/>
                    <a:pt x="1" y="3847"/>
                    <a:pt x="1" y="3847"/>
                  </a:cubicBezTo>
                  <a:cubicBezTo>
                    <a:pt x="1" y="3959"/>
                    <a:pt x="85" y="4043"/>
                    <a:pt x="169" y="4071"/>
                  </a:cubicBezTo>
                  <a:cubicBezTo>
                    <a:pt x="189" y="4076"/>
                    <a:pt x="208" y="4078"/>
                    <a:pt x="227" y="4078"/>
                  </a:cubicBezTo>
                  <a:cubicBezTo>
                    <a:pt x="318" y="4078"/>
                    <a:pt x="404" y="4024"/>
                    <a:pt x="450" y="3931"/>
                  </a:cubicBezTo>
                  <a:cubicBezTo>
                    <a:pt x="450" y="3931"/>
                    <a:pt x="1180" y="2443"/>
                    <a:pt x="1292" y="1179"/>
                  </a:cubicBezTo>
                  <a:cubicBezTo>
                    <a:pt x="1320" y="1039"/>
                    <a:pt x="1320" y="899"/>
                    <a:pt x="1320" y="786"/>
                  </a:cubicBezTo>
                  <a:cubicBezTo>
                    <a:pt x="1320" y="562"/>
                    <a:pt x="1292" y="421"/>
                    <a:pt x="1264" y="281"/>
                  </a:cubicBezTo>
                  <a:cubicBezTo>
                    <a:pt x="1236" y="225"/>
                    <a:pt x="1208" y="169"/>
                    <a:pt x="1152" y="84"/>
                  </a:cubicBezTo>
                  <a:cubicBezTo>
                    <a:pt x="1096" y="28"/>
                    <a:pt x="1012" y="0"/>
                    <a:pt x="89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40"/>
            <p:cNvSpPr/>
            <p:nvPr/>
          </p:nvSpPr>
          <p:spPr>
            <a:xfrm>
              <a:off x="3935625" y="3881125"/>
              <a:ext cx="53525" cy="115525"/>
            </a:xfrm>
            <a:custGeom>
              <a:rect b="b" l="l" r="r" t="t"/>
              <a:pathLst>
                <a:path extrusionOk="0" h="4621" w="2141">
                  <a:moveTo>
                    <a:pt x="1781" y="1"/>
                  </a:moveTo>
                  <a:cubicBezTo>
                    <a:pt x="1761" y="1"/>
                    <a:pt x="1738" y="6"/>
                    <a:pt x="1713" y="16"/>
                  </a:cubicBezTo>
                  <a:cubicBezTo>
                    <a:pt x="1236" y="213"/>
                    <a:pt x="1039" y="1167"/>
                    <a:pt x="1039" y="1167"/>
                  </a:cubicBezTo>
                  <a:cubicBezTo>
                    <a:pt x="1039" y="1167"/>
                    <a:pt x="877" y="1079"/>
                    <a:pt x="689" y="1079"/>
                  </a:cubicBezTo>
                  <a:cubicBezTo>
                    <a:pt x="493" y="1079"/>
                    <a:pt x="269" y="1174"/>
                    <a:pt x="169" y="1560"/>
                  </a:cubicBezTo>
                  <a:cubicBezTo>
                    <a:pt x="0" y="2318"/>
                    <a:pt x="169" y="4620"/>
                    <a:pt x="169" y="4620"/>
                  </a:cubicBezTo>
                  <a:cubicBezTo>
                    <a:pt x="169" y="4620"/>
                    <a:pt x="1348" y="3301"/>
                    <a:pt x="1516" y="2431"/>
                  </a:cubicBezTo>
                  <a:cubicBezTo>
                    <a:pt x="1703" y="1606"/>
                    <a:pt x="2141" y="1"/>
                    <a:pt x="178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40"/>
            <p:cNvSpPr/>
            <p:nvPr/>
          </p:nvSpPr>
          <p:spPr>
            <a:xfrm>
              <a:off x="3932125" y="3875200"/>
              <a:ext cx="57575" cy="127325"/>
            </a:xfrm>
            <a:custGeom>
              <a:rect b="b" l="l" r="r" t="t"/>
              <a:pathLst>
                <a:path extrusionOk="0" h="5093" w="2303">
                  <a:moveTo>
                    <a:pt x="1825" y="550"/>
                  </a:moveTo>
                  <a:cubicBezTo>
                    <a:pt x="1825" y="554"/>
                    <a:pt x="1825" y="558"/>
                    <a:pt x="1825" y="562"/>
                  </a:cubicBezTo>
                  <a:cubicBezTo>
                    <a:pt x="1825" y="787"/>
                    <a:pt x="1769" y="1151"/>
                    <a:pt x="1684" y="1545"/>
                  </a:cubicBezTo>
                  <a:cubicBezTo>
                    <a:pt x="1600" y="1909"/>
                    <a:pt x="1516" y="2303"/>
                    <a:pt x="1432" y="2611"/>
                  </a:cubicBezTo>
                  <a:cubicBezTo>
                    <a:pt x="1348" y="2976"/>
                    <a:pt x="1039" y="3538"/>
                    <a:pt x="730" y="3959"/>
                  </a:cubicBezTo>
                  <a:cubicBezTo>
                    <a:pt x="659" y="4072"/>
                    <a:pt x="581" y="4171"/>
                    <a:pt x="507" y="4260"/>
                  </a:cubicBezTo>
                  <a:lnTo>
                    <a:pt x="507" y="4260"/>
                  </a:lnTo>
                  <a:cubicBezTo>
                    <a:pt x="506" y="4253"/>
                    <a:pt x="506" y="4246"/>
                    <a:pt x="505" y="4240"/>
                  </a:cubicBezTo>
                  <a:cubicBezTo>
                    <a:pt x="505" y="3875"/>
                    <a:pt x="477" y="3369"/>
                    <a:pt x="477" y="2948"/>
                  </a:cubicBezTo>
                  <a:cubicBezTo>
                    <a:pt x="477" y="2499"/>
                    <a:pt x="505" y="2078"/>
                    <a:pt x="562" y="1853"/>
                  </a:cubicBezTo>
                  <a:cubicBezTo>
                    <a:pt x="590" y="1685"/>
                    <a:pt x="646" y="1629"/>
                    <a:pt x="674" y="1601"/>
                  </a:cubicBezTo>
                  <a:cubicBezTo>
                    <a:pt x="730" y="1573"/>
                    <a:pt x="758" y="1545"/>
                    <a:pt x="814" y="1545"/>
                  </a:cubicBezTo>
                  <a:cubicBezTo>
                    <a:pt x="870" y="1545"/>
                    <a:pt x="955" y="1573"/>
                    <a:pt x="1011" y="1573"/>
                  </a:cubicBezTo>
                  <a:lnTo>
                    <a:pt x="1067" y="1601"/>
                  </a:lnTo>
                  <a:lnTo>
                    <a:pt x="1067" y="1629"/>
                  </a:lnTo>
                  <a:cubicBezTo>
                    <a:pt x="1095" y="1643"/>
                    <a:pt x="1130" y="1650"/>
                    <a:pt x="1169" y="1650"/>
                  </a:cubicBezTo>
                  <a:cubicBezTo>
                    <a:pt x="1207" y="1650"/>
                    <a:pt x="1249" y="1643"/>
                    <a:pt x="1291" y="1629"/>
                  </a:cubicBezTo>
                  <a:cubicBezTo>
                    <a:pt x="1348" y="1601"/>
                    <a:pt x="1404" y="1545"/>
                    <a:pt x="1404" y="1460"/>
                  </a:cubicBezTo>
                  <a:lnTo>
                    <a:pt x="1432" y="1432"/>
                  </a:lnTo>
                  <a:cubicBezTo>
                    <a:pt x="1432" y="1348"/>
                    <a:pt x="1488" y="1123"/>
                    <a:pt x="1600" y="899"/>
                  </a:cubicBezTo>
                  <a:cubicBezTo>
                    <a:pt x="1658" y="764"/>
                    <a:pt x="1742" y="630"/>
                    <a:pt x="1825" y="550"/>
                  </a:cubicBezTo>
                  <a:close/>
                  <a:moveTo>
                    <a:pt x="1937" y="0"/>
                  </a:moveTo>
                  <a:cubicBezTo>
                    <a:pt x="1881" y="0"/>
                    <a:pt x="1825" y="28"/>
                    <a:pt x="1769" y="57"/>
                  </a:cubicBezTo>
                  <a:cubicBezTo>
                    <a:pt x="1600" y="113"/>
                    <a:pt x="1460" y="253"/>
                    <a:pt x="1376" y="393"/>
                  </a:cubicBezTo>
                  <a:cubicBezTo>
                    <a:pt x="1195" y="623"/>
                    <a:pt x="1082" y="910"/>
                    <a:pt x="1019" y="1115"/>
                  </a:cubicBezTo>
                  <a:lnTo>
                    <a:pt x="1019" y="1115"/>
                  </a:lnTo>
                  <a:cubicBezTo>
                    <a:pt x="958" y="1103"/>
                    <a:pt x="889" y="1095"/>
                    <a:pt x="814" y="1095"/>
                  </a:cubicBezTo>
                  <a:cubicBezTo>
                    <a:pt x="702" y="1095"/>
                    <a:pt x="533" y="1123"/>
                    <a:pt x="393" y="1236"/>
                  </a:cubicBezTo>
                  <a:cubicBezTo>
                    <a:pt x="253" y="1348"/>
                    <a:pt x="140" y="1516"/>
                    <a:pt x="84" y="1741"/>
                  </a:cubicBezTo>
                  <a:cubicBezTo>
                    <a:pt x="28" y="2050"/>
                    <a:pt x="0" y="2471"/>
                    <a:pt x="0" y="2948"/>
                  </a:cubicBezTo>
                  <a:cubicBezTo>
                    <a:pt x="0" y="3847"/>
                    <a:pt x="84" y="4885"/>
                    <a:pt x="84" y="4885"/>
                  </a:cubicBezTo>
                  <a:cubicBezTo>
                    <a:pt x="84" y="4998"/>
                    <a:pt x="168" y="5054"/>
                    <a:pt x="253" y="5082"/>
                  </a:cubicBezTo>
                  <a:cubicBezTo>
                    <a:pt x="275" y="5089"/>
                    <a:pt x="300" y="5093"/>
                    <a:pt x="325" y="5093"/>
                  </a:cubicBezTo>
                  <a:cubicBezTo>
                    <a:pt x="393" y="5093"/>
                    <a:pt x="464" y="5067"/>
                    <a:pt x="505" y="5026"/>
                  </a:cubicBezTo>
                  <a:cubicBezTo>
                    <a:pt x="505" y="5026"/>
                    <a:pt x="786" y="4689"/>
                    <a:pt x="1123" y="4212"/>
                  </a:cubicBezTo>
                  <a:cubicBezTo>
                    <a:pt x="1432" y="3762"/>
                    <a:pt x="1769" y="3201"/>
                    <a:pt x="1881" y="2724"/>
                  </a:cubicBezTo>
                  <a:cubicBezTo>
                    <a:pt x="1965" y="2415"/>
                    <a:pt x="2049" y="2022"/>
                    <a:pt x="2134" y="1629"/>
                  </a:cubicBezTo>
                  <a:cubicBezTo>
                    <a:pt x="2218" y="1236"/>
                    <a:pt x="2302" y="843"/>
                    <a:pt x="2302" y="562"/>
                  </a:cubicBezTo>
                  <a:cubicBezTo>
                    <a:pt x="2302" y="450"/>
                    <a:pt x="2302" y="337"/>
                    <a:pt x="2246" y="253"/>
                  </a:cubicBezTo>
                  <a:cubicBezTo>
                    <a:pt x="2218" y="197"/>
                    <a:pt x="2190" y="141"/>
                    <a:pt x="2134" y="85"/>
                  </a:cubicBezTo>
                  <a:cubicBezTo>
                    <a:pt x="2078" y="28"/>
                    <a:pt x="1993" y="0"/>
                    <a:pt x="19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40"/>
            <p:cNvSpPr/>
            <p:nvPr/>
          </p:nvSpPr>
          <p:spPr>
            <a:xfrm>
              <a:off x="3952475" y="3904550"/>
              <a:ext cx="18275" cy="72300"/>
            </a:xfrm>
            <a:custGeom>
              <a:rect b="b" l="l" r="r" t="t"/>
              <a:pathLst>
                <a:path extrusionOk="0" h="2892" w="731">
                  <a:moveTo>
                    <a:pt x="363" y="0"/>
                  </a:moveTo>
                  <a:cubicBezTo>
                    <a:pt x="345" y="0"/>
                    <a:pt x="327" y="2"/>
                    <a:pt x="309" y="6"/>
                  </a:cubicBezTo>
                  <a:cubicBezTo>
                    <a:pt x="197" y="34"/>
                    <a:pt x="112" y="174"/>
                    <a:pt x="141" y="286"/>
                  </a:cubicBezTo>
                  <a:lnTo>
                    <a:pt x="141" y="314"/>
                  </a:lnTo>
                  <a:cubicBezTo>
                    <a:pt x="169" y="427"/>
                    <a:pt x="253" y="876"/>
                    <a:pt x="253" y="1409"/>
                  </a:cubicBezTo>
                  <a:cubicBezTo>
                    <a:pt x="253" y="1802"/>
                    <a:pt x="197" y="2252"/>
                    <a:pt x="56" y="2560"/>
                  </a:cubicBezTo>
                  <a:cubicBezTo>
                    <a:pt x="0" y="2701"/>
                    <a:pt x="56" y="2841"/>
                    <a:pt x="197" y="2869"/>
                  </a:cubicBezTo>
                  <a:cubicBezTo>
                    <a:pt x="227" y="2884"/>
                    <a:pt x="259" y="2891"/>
                    <a:pt x="291" y="2891"/>
                  </a:cubicBezTo>
                  <a:cubicBezTo>
                    <a:pt x="378" y="2891"/>
                    <a:pt x="464" y="2839"/>
                    <a:pt x="506" y="2757"/>
                  </a:cubicBezTo>
                  <a:cubicBezTo>
                    <a:pt x="674" y="2336"/>
                    <a:pt x="730" y="1858"/>
                    <a:pt x="730" y="1409"/>
                  </a:cubicBezTo>
                  <a:cubicBezTo>
                    <a:pt x="730" y="764"/>
                    <a:pt x="590" y="202"/>
                    <a:pt x="590" y="174"/>
                  </a:cubicBezTo>
                  <a:cubicBezTo>
                    <a:pt x="565" y="76"/>
                    <a:pt x="477" y="0"/>
                    <a:pt x="36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40"/>
            <p:cNvSpPr/>
            <p:nvPr/>
          </p:nvSpPr>
          <p:spPr>
            <a:xfrm>
              <a:off x="4649425" y="3143050"/>
              <a:ext cx="18275" cy="224025"/>
            </a:xfrm>
            <a:custGeom>
              <a:rect b="b" l="l" r="r" t="t"/>
              <a:pathLst>
                <a:path extrusionOk="0" h="8961" w="731">
                  <a:moveTo>
                    <a:pt x="463" y="0"/>
                  </a:moveTo>
                  <a:cubicBezTo>
                    <a:pt x="343" y="0"/>
                    <a:pt x="253" y="103"/>
                    <a:pt x="253" y="229"/>
                  </a:cubicBezTo>
                  <a:lnTo>
                    <a:pt x="0" y="8708"/>
                  </a:lnTo>
                  <a:cubicBezTo>
                    <a:pt x="0" y="8848"/>
                    <a:pt x="113" y="8932"/>
                    <a:pt x="225" y="8960"/>
                  </a:cubicBezTo>
                  <a:cubicBezTo>
                    <a:pt x="365" y="8960"/>
                    <a:pt x="478" y="8848"/>
                    <a:pt x="478" y="8736"/>
                  </a:cubicBezTo>
                  <a:lnTo>
                    <a:pt x="730" y="229"/>
                  </a:lnTo>
                  <a:cubicBezTo>
                    <a:pt x="730" y="117"/>
                    <a:pt x="618" y="4"/>
                    <a:pt x="506" y="4"/>
                  </a:cubicBezTo>
                  <a:cubicBezTo>
                    <a:pt x="491" y="2"/>
                    <a:pt x="477" y="0"/>
                    <a:pt x="46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40"/>
            <p:cNvSpPr/>
            <p:nvPr/>
          </p:nvSpPr>
          <p:spPr>
            <a:xfrm>
              <a:off x="4652225" y="3168275"/>
              <a:ext cx="37925" cy="131550"/>
            </a:xfrm>
            <a:custGeom>
              <a:rect b="b" l="l" r="r" t="t"/>
              <a:pathLst>
                <a:path extrusionOk="0" h="5262" w="1517">
                  <a:moveTo>
                    <a:pt x="1276" y="1"/>
                  </a:moveTo>
                  <a:cubicBezTo>
                    <a:pt x="1174" y="1"/>
                    <a:pt x="1064" y="80"/>
                    <a:pt x="1039" y="203"/>
                  </a:cubicBezTo>
                  <a:lnTo>
                    <a:pt x="29" y="4975"/>
                  </a:lnTo>
                  <a:cubicBezTo>
                    <a:pt x="1" y="5116"/>
                    <a:pt x="85" y="5228"/>
                    <a:pt x="197" y="5256"/>
                  </a:cubicBezTo>
                  <a:cubicBezTo>
                    <a:pt x="216" y="5260"/>
                    <a:pt x="234" y="5262"/>
                    <a:pt x="251" y="5262"/>
                  </a:cubicBezTo>
                  <a:cubicBezTo>
                    <a:pt x="366" y="5262"/>
                    <a:pt x="454" y="5185"/>
                    <a:pt x="478" y="5088"/>
                  </a:cubicBezTo>
                  <a:lnTo>
                    <a:pt x="1489" y="287"/>
                  </a:lnTo>
                  <a:cubicBezTo>
                    <a:pt x="1517" y="175"/>
                    <a:pt x="1461" y="34"/>
                    <a:pt x="1320" y="6"/>
                  </a:cubicBezTo>
                  <a:cubicBezTo>
                    <a:pt x="1306" y="2"/>
                    <a:pt x="1291" y="1"/>
                    <a:pt x="127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40"/>
            <p:cNvSpPr/>
            <p:nvPr/>
          </p:nvSpPr>
          <p:spPr>
            <a:xfrm>
              <a:off x="3982650" y="3160575"/>
              <a:ext cx="18275" cy="252825"/>
            </a:xfrm>
            <a:custGeom>
              <a:rect b="b" l="l" r="r" t="t"/>
              <a:pathLst>
                <a:path extrusionOk="0" h="10113" w="731">
                  <a:moveTo>
                    <a:pt x="260" y="1"/>
                  </a:moveTo>
                  <a:cubicBezTo>
                    <a:pt x="248" y="1"/>
                    <a:pt x="237" y="2"/>
                    <a:pt x="225" y="5"/>
                  </a:cubicBezTo>
                  <a:cubicBezTo>
                    <a:pt x="85" y="5"/>
                    <a:pt x="0" y="118"/>
                    <a:pt x="0" y="230"/>
                  </a:cubicBezTo>
                  <a:lnTo>
                    <a:pt x="253" y="9860"/>
                  </a:lnTo>
                  <a:cubicBezTo>
                    <a:pt x="253" y="10000"/>
                    <a:pt x="365" y="10112"/>
                    <a:pt x="478" y="10112"/>
                  </a:cubicBezTo>
                  <a:cubicBezTo>
                    <a:pt x="618" y="10084"/>
                    <a:pt x="730" y="10000"/>
                    <a:pt x="730" y="9860"/>
                  </a:cubicBezTo>
                  <a:lnTo>
                    <a:pt x="450" y="230"/>
                  </a:lnTo>
                  <a:cubicBezTo>
                    <a:pt x="450" y="104"/>
                    <a:pt x="360" y="1"/>
                    <a:pt x="2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40"/>
            <p:cNvSpPr/>
            <p:nvPr/>
          </p:nvSpPr>
          <p:spPr>
            <a:xfrm>
              <a:off x="2591550" y="5031175"/>
              <a:ext cx="1179850" cy="346750"/>
            </a:xfrm>
            <a:custGeom>
              <a:rect b="b" l="l" r="r" t="t"/>
              <a:pathLst>
                <a:path extrusionOk="0" h="13870" w="47194">
                  <a:moveTo>
                    <a:pt x="23583" y="1"/>
                  </a:moveTo>
                  <a:cubicBezTo>
                    <a:pt x="10556" y="1"/>
                    <a:pt x="0" y="3117"/>
                    <a:pt x="0" y="6935"/>
                  </a:cubicBezTo>
                  <a:cubicBezTo>
                    <a:pt x="0" y="10753"/>
                    <a:pt x="10556" y="13869"/>
                    <a:pt x="23583" y="13869"/>
                  </a:cubicBezTo>
                  <a:cubicBezTo>
                    <a:pt x="36610" y="13869"/>
                    <a:pt x="47194" y="10753"/>
                    <a:pt x="47194" y="6935"/>
                  </a:cubicBezTo>
                  <a:cubicBezTo>
                    <a:pt x="47194" y="3117"/>
                    <a:pt x="36610" y="1"/>
                    <a:pt x="2358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40"/>
            <p:cNvSpPr/>
            <p:nvPr/>
          </p:nvSpPr>
          <p:spPr>
            <a:xfrm>
              <a:off x="2591550" y="5031175"/>
              <a:ext cx="1179850" cy="346750"/>
            </a:xfrm>
            <a:custGeom>
              <a:rect b="b" l="l" r="r" t="t"/>
              <a:pathLst>
                <a:path extrusionOk="0" h="13870" w="47194">
                  <a:moveTo>
                    <a:pt x="23583" y="1"/>
                  </a:moveTo>
                  <a:cubicBezTo>
                    <a:pt x="10556" y="1"/>
                    <a:pt x="0" y="3117"/>
                    <a:pt x="0" y="6935"/>
                  </a:cubicBezTo>
                  <a:cubicBezTo>
                    <a:pt x="0" y="10753"/>
                    <a:pt x="10556" y="13869"/>
                    <a:pt x="23583" y="13869"/>
                  </a:cubicBezTo>
                  <a:cubicBezTo>
                    <a:pt x="36610" y="13869"/>
                    <a:pt x="47194" y="10753"/>
                    <a:pt x="47194" y="6935"/>
                  </a:cubicBezTo>
                  <a:cubicBezTo>
                    <a:pt x="47194" y="3117"/>
                    <a:pt x="36610" y="1"/>
                    <a:pt x="2358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40"/>
            <p:cNvSpPr/>
            <p:nvPr/>
          </p:nvSpPr>
          <p:spPr>
            <a:xfrm>
              <a:off x="3400100" y="2659400"/>
              <a:ext cx="126350" cy="233900"/>
            </a:xfrm>
            <a:custGeom>
              <a:rect b="b" l="l" r="r" t="t"/>
              <a:pathLst>
                <a:path extrusionOk="0" h="9356" w="5054">
                  <a:moveTo>
                    <a:pt x="1156" y="1"/>
                  </a:moveTo>
                  <a:cubicBezTo>
                    <a:pt x="1015" y="1"/>
                    <a:pt x="904" y="7"/>
                    <a:pt x="843" y="7"/>
                  </a:cubicBezTo>
                  <a:cubicBezTo>
                    <a:pt x="618" y="7"/>
                    <a:pt x="393" y="147"/>
                    <a:pt x="674" y="540"/>
                  </a:cubicBezTo>
                  <a:cubicBezTo>
                    <a:pt x="983" y="905"/>
                    <a:pt x="1881" y="990"/>
                    <a:pt x="1881" y="1355"/>
                  </a:cubicBezTo>
                  <a:lnTo>
                    <a:pt x="1881" y="3713"/>
                  </a:lnTo>
                  <a:cubicBezTo>
                    <a:pt x="1881" y="3713"/>
                    <a:pt x="1516" y="2646"/>
                    <a:pt x="1292" y="2028"/>
                  </a:cubicBezTo>
                  <a:cubicBezTo>
                    <a:pt x="1135" y="1618"/>
                    <a:pt x="653" y="1384"/>
                    <a:pt x="345" y="1384"/>
                  </a:cubicBezTo>
                  <a:cubicBezTo>
                    <a:pt x="211" y="1384"/>
                    <a:pt x="110" y="1429"/>
                    <a:pt x="85" y="1523"/>
                  </a:cubicBezTo>
                  <a:cubicBezTo>
                    <a:pt x="0" y="1804"/>
                    <a:pt x="534" y="2337"/>
                    <a:pt x="758" y="3179"/>
                  </a:cubicBezTo>
                  <a:cubicBezTo>
                    <a:pt x="983" y="3994"/>
                    <a:pt x="899" y="5594"/>
                    <a:pt x="899" y="5594"/>
                  </a:cubicBezTo>
                  <a:cubicBezTo>
                    <a:pt x="899" y="5594"/>
                    <a:pt x="843" y="6492"/>
                    <a:pt x="1516" y="7250"/>
                  </a:cubicBezTo>
                  <a:cubicBezTo>
                    <a:pt x="2190" y="8008"/>
                    <a:pt x="3482" y="9356"/>
                    <a:pt x="3482" y="9356"/>
                  </a:cubicBezTo>
                  <a:lnTo>
                    <a:pt x="5054" y="8149"/>
                  </a:lnTo>
                  <a:cubicBezTo>
                    <a:pt x="5054" y="8149"/>
                    <a:pt x="4520" y="6801"/>
                    <a:pt x="4689" y="6127"/>
                  </a:cubicBezTo>
                  <a:cubicBezTo>
                    <a:pt x="4829" y="5425"/>
                    <a:pt x="4913" y="4387"/>
                    <a:pt x="4520" y="3544"/>
                  </a:cubicBezTo>
                  <a:cubicBezTo>
                    <a:pt x="4155" y="2730"/>
                    <a:pt x="2948" y="2562"/>
                    <a:pt x="2948" y="2562"/>
                  </a:cubicBezTo>
                  <a:cubicBezTo>
                    <a:pt x="2948" y="2562"/>
                    <a:pt x="3032" y="2281"/>
                    <a:pt x="3032" y="1888"/>
                  </a:cubicBezTo>
                  <a:cubicBezTo>
                    <a:pt x="3032" y="1523"/>
                    <a:pt x="3032" y="821"/>
                    <a:pt x="2499" y="372"/>
                  </a:cubicBezTo>
                  <a:cubicBezTo>
                    <a:pt x="2111" y="45"/>
                    <a:pt x="1530" y="1"/>
                    <a:pt x="1156" y="1"/>
                  </a:cubicBezTo>
                  <a:close/>
                </a:path>
              </a:pathLst>
            </a:custGeom>
            <a:solidFill>
              <a:srgbClr val="9C9C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40"/>
            <p:cNvSpPr/>
            <p:nvPr/>
          </p:nvSpPr>
          <p:spPr>
            <a:xfrm>
              <a:off x="3395875" y="2653250"/>
              <a:ext cx="136900" cy="245950"/>
            </a:xfrm>
            <a:custGeom>
              <a:rect b="b" l="l" r="r" t="t"/>
              <a:pathLst>
                <a:path extrusionOk="0" h="9838" w="5476">
                  <a:moveTo>
                    <a:pt x="1292" y="478"/>
                  </a:moveTo>
                  <a:cubicBezTo>
                    <a:pt x="1461" y="478"/>
                    <a:pt x="1685" y="478"/>
                    <a:pt x="1910" y="534"/>
                  </a:cubicBezTo>
                  <a:cubicBezTo>
                    <a:pt x="2135" y="590"/>
                    <a:pt x="2359" y="674"/>
                    <a:pt x="2500" y="814"/>
                  </a:cubicBezTo>
                  <a:cubicBezTo>
                    <a:pt x="2724" y="983"/>
                    <a:pt x="2836" y="1236"/>
                    <a:pt x="2893" y="1460"/>
                  </a:cubicBezTo>
                  <a:cubicBezTo>
                    <a:pt x="2949" y="1713"/>
                    <a:pt x="2949" y="1937"/>
                    <a:pt x="2949" y="2134"/>
                  </a:cubicBezTo>
                  <a:cubicBezTo>
                    <a:pt x="2949" y="2302"/>
                    <a:pt x="2949" y="2471"/>
                    <a:pt x="2921" y="2583"/>
                  </a:cubicBezTo>
                  <a:cubicBezTo>
                    <a:pt x="2921" y="2639"/>
                    <a:pt x="2921" y="2695"/>
                    <a:pt x="2893" y="2724"/>
                  </a:cubicBezTo>
                  <a:lnTo>
                    <a:pt x="2893" y="2752"/>
                  </a:lnTo>
                  <a:cubicBezTo>
                    <a:pt x="2865" y="2836"/>
                    <a:pt x="2893" y="2892"/>
                    <a:pt x="2921" y="2948"/>
                  </a:cubicBezTo>
                  <a:cubicBezTo>
                    <a:pt x="2977" y="3004"/>
                    <a:pt x="3033" y="3032"/>
                    <a:pt x="3089" y="3060"/>
                  </a:cubicBezTo>
                  <a:cubicBezTo>
                    <a:pt x="3145" y="3060"/>
                    <a:pt x="3426" y="3117"/>
                    <a:pt x="3735" y="3229"/>
                  </a:cubicBezTo>
                  <a:cubicBezTo>
                    <a:pt x="4044" y="3369"/>
                    <a:pt x="4352" y="3594"/>
                    <a:pt x="4493" y="3903"/>
                  </a:cubicBezTo>
                  <a:cubicBezTo>
                    <a:pt x="4661" y="4296"/>
                    <a:pt x="4746" y="4773"/>
                    <a:pt x="4746" y="5222"/>
                  </a:cubicBezTo>
                  <a:cubicBezTo>
                    <a:pt x="4746" y="5643"/>
                    <a:pt x="4689" y="6008"/>
                    <a:pt x="4633" y="6317"/>
                  </a:cubicBezTo>
                  <a:cubicBezTo>
                    <a:pt x="4605" y="6429"/>
                    <a:pt x="4605" y="6542"/>
                    <a:pt x="4605" y="6654"/>
                  </a:cubicBezTo>
                  <a:cubicBezTo>
                    <a:pt x="4605" y="7047"/>
                    <a:pt x="4689" y="7496"/>
                    <a:pt x="4802" y="7861"/>
                  </a:cubicBezTo>
                  <a:cubicBezTo>
                    <a:pt x="4861" y="8055"/>
                    <a:pt x="4913" y="8217"/>
                    <a:pt x="4952" y="8326"/>
                  </a:cubicBezTo>
                  <a:lnTo>
                    <a:pt x="4952" y="8326"/>
                  </a:lnTo>
                  <a:lnTo>
                    <a:pt x="3676" y="9306"/>
                  </a:lnTo>
                  <a:lnTo>
                    <a:pt x="3676" y="9306"/>
                  </a:lnTo>
                  <a:cubicBezTo>
                    <a:pt x="3541" y="9161"/>
                    <a:pt x="3325" y="8928"/>
                    <a:pt x="3089" y="8675"/>
                  </a:cubicBezTo>
                  <a:cubicBezTo>
                    <a:pt x="2696" y="8254"/>
                    <a:pt x="2191" y="7721"/>
                    <a:pt x="1854" y="7328"/>
                  </a:cubicBezTo>
                  <a:cubicBezTo>
                    <a:pt x="1348" y="6794"/>
                    <a:pt x="1320" y="6121"/>
                    <a:pt x="1320" y="5924"/>
                  </a:cubicBezTo>
                  <a:lnTo>
                    <a:pt x="1320" y="5868"/>
                  </a:lnTo>
                  <a:lnTo>
                    <a:pt x="1320" y="5840"/>
                  </a:lnTo>
                  <a:cubicBezTo>
                    <a:pt x="1320" y="5840"/>
                    <a:pt x="1320" y="5587"/>
                    <a:pt x="1320" y="5222"/>
                  </a:cubicBezTo>
                  <a:cubicBezTo>
                    <a:pt x="1320" y="4689"/>
                    <a:pt x="1292" y="3903"/>
                    <a:pt x="1152" y="3369"/>
                  </a:cubicBezTo>
                  <a:cubicBezTo>
                    <a:pt x="1040" y="2948"/>
                    <a:pt x="843" y="2611"/>
                    <a:pt x="703" y="2330"/>
                  </a:cubicBezTo>
                  <a:cubicBezTo>
                    <a:pt x="647" y="2190"/>
                    <a:pt x="562" y="2078"/>
                    <a:pt x="534" y="1994"/>
                  </a:cubicBezTo>
                  <a:cubicBezTo>
                    <a:pt x="498" y="1939"/>
                    <a:pt x="485" y="1885"/>
                    <a:pt x="481" y="1853"/>
                  </a:cubicBezTo>
                  <a:lnTo>
                    <a:pt x="506" y="1853"/>
                  </a:lnTo>
                  <a:cubicBezTo>
                    <a:pt x="590" y="1853"/>
                    <a:pt x="759" y="1909"/>
                    <a:pt x="899" y="1994"/>
                  </a:cubicBezTo>
                  <a:cubicBezTo>
                    <a:pt x="1068" y="2078"/>
                    <a:pt x="1180" y="2218"/>
                    <a:pt x="1236" y="2359"/>
                  </a:cubicBezTo>
                  <a:cubicBezTo>
                    <a:pt x="1348" y="2667"/>
                    <a:pt x="1489" y="3088"/>
                    <a:pt x="1629" y="3425"/>
                  </a:cubicBezTo>
                  <a:cubicBezTo>
                    <a:pt x="1707" y="3660"/>
                    <a:pt x="1785" y="3853"/>
                    <a:pt x="1826" y="3949"/>
                  </a:cubicBezTo>
                  <a:lnTo>
                    <a:pt x="1826" y="3949"/>
                  </a:lnTo>
                  <a:lnTo>
                    <a:pt x="1826" y="3959"/>
                  </a:lnTo>
                  <a:lnTo>
                    <a:pt x="1830" y="3959"/>
                  </a:lnTo>
                  <a:cubicBezTo>
                    <a:pt x="1845" y="3995"/>
                    <a:pt x="1854" y="4015"/>
                    <a:pt x="1854" y="4015"/>
                  </a:cubicBezTo>
                  <a:cubicBezTo>
                    <a:pt x="1882" y="4127"/>
                    <a:pt x="1994" y="4183"/>
                    <a:pt x="2107" y="4183"/>
                  </a:cubicBezTo>
                  <a:cubicBezTo>
                    <a:pt x="2219" y="4155"/>
                    <a:pt x="2303" y="4071"/>
                    <a:pt x="2303" y="3959"/>
                  </a:cubicBezTo>
                  <a:lnTo>
                    <a:pt x="2303" y="1601"/>
                  </a:lnTo>
                  <a:cubicBezTo>
                    <a:pt x="2303" y="1516"/>
                    <a:pt x="2275" y="1432"/>
                    <a:pt x="2219" y="1348"/>
                  </a:cubicBezTo>
                  <a:cubicBezTo>
                    <a:pt x="2135" y="1236"/>
                    <a:pt x="2022" y="1151"/>
                    <a:pt x="1910" y="1095"/>
                  </a:cubicBezTo>
                  <a:cubicBezTo>
                    <a:pt x="1742" y="1011"/>
                    <a:pt x="1545" y="927"/>
                    <a:pt x="1377" y="871"/>
                  </a:cubicBezTo>
                  <a:cubicBezTo>
                    <a:pt x="1236" y="786"/>
                    <a:pt x="1096" y="702"/>
                    <a:pt x="1040" y="618"/>
                  </a:cubicBezTo>
                  <a:cubicBezTo>
                    <a:pt x="984" y="590"/>
                    <a:pt x="955" y="534"/>
                    <a:pt x="955" y="506"/>
                  </a:cubicBezTo>
                  <a:lnTo>
                    <a:pt x="948" y="499"/>
                  </a:lnTo>
                  <a:lnTo>
                    <a:pt x="948" y="499"/>
                  </a:lnTo>
                  <a:lnTo>
                    <a:pt x="1012" y="478"/>
                  </a:lnTo>
                  <a:close/>
                  <a:moveTo>
                    <a:pt x="1292" y="0"/>
                  </a:moveTo>
                  <a:cubicBezTo>
                    <a:pt x="1152" y="0"/>
                    <a:pt x="1040" y="28"/>
                    <a:pt x="1012" y="28"/>
                  </a:cubicBezTo>
                  <a:cubicBezTo>
                    <a:pt x="899" y="28"/>
                    <a:pt x="787" y="28"/>
                    <a:pt x="675" y="113"/>
                  </a:cubicBezTo>
                  <a:cubicBezTo>
                    <a:pt x="562" y="169"/>
                    <a:pt x="478" y="309"/>
                    <a:pt x="478" y="478"/>
                  </a:cubicBezTo>
                  <a:cubicBezTo>
                    <a:pt x="478" y="618"/>
                    <a:pt x="562" y="758"/>
                    <a:pt x="675" y="927"/>
                  </a:cubicBezTo>
                  <a:cubicBezTo>
                    <a:pt x="787" y="1067"/>
                    <a:pt x="927" y="1151"/>
                    <a:pt x="1068" y="1207"/>
                  </a:cubicBezTo>
                  <a:cubicBezTo>
                    <a:pt x="1264" y="1320"/>
                    <a:pt x="1489" y="1404"/>
                    <a:pt x="1657" y="1488"/>
                  </a:cubicBezTo>
                  <a:cubicBezTo>
                    <a:pt x="1742" y="1516"/>
                    <a:pt x="1798" y="1572"/>
                    <a:pt x="1798" y="1601"/>
                  </a:cubicBezTo>
                  <a:lnTo>
                    <a:pt x="1826" y="1601"/>
                  </a:lnTo>
                  <a:lnTo>
                    <a:pt x="1826" y="2597"/>
                  </a:lnTo>
                  <a:lnTo>
                    <a:pt x="1826" y="2597"/>
                  </a:lnTo>
                  <a:cubicBezTo>
                    <a:pt x="1776" y="2460"/>
                    <a:pt x="1728" y="2331"/>
                    <a:pt x="1685" y="2218"/>
                  </a:cubicBezTo>
                  <a:cubicBezTo>
                    <a:pt x="1573" y="1937"/>
                    <a:pt x="1377" y="1741"/>
                    <a:pt x="1152" y="1601"/>
                  </a:cubicBezTo>
                  <a:cubicBezTo>
                    <a:pt x="927" y="1460"/>
                    <a:pt x="703" y="1404"/>
                    <a:pt x="506" y="1404"/>
                  </a:cubicBezTo>
                  <a:cubicBezTo>
                    <a:pt x="394" y="1404"/>
                    <a:pt x="310" y="1404"/>
                    <a:pt x="226" y="1460"/>
                  </a:cubicBezTo>
                  <a:cubicBezTo>
                    <a:pt x="147" y="1486"/>
                    <a:pt x="68" y="1562"/>
                    <a:pt x="35" y="1687"/>
                  </a:cubicBezTo>
                  <a:lnTo>
                    <a:pt x="35" y="1687"/>
                  </a:lnTo>
                  <a:lnTo>
                    <a:pt x="29" y="1685"/>
                  </a:lnTo>
                  <a:cubicBezTo>
                    <a:pt x="1" y="1741"/>
                    <a:pt x="1" y="1797"/>
                    <a:pt x="1" y="1825"/>
                  </a:cubicBezTo>
                  <a:cubicBezTo>
                    <a:pt x="1" y="1965"/>
                    <a:pt x="57" y="2078"/>
                    <a:pt x="113" y="2190"/>
                  </a:cubicBezTo>
                  <a:cubicBezTo>
                    <a:pt x="282" y="2527"/>
                    <a:pt x="562" y="2948"/>
                    <a:pt x="703" y="3482"/>
                  </a:cubicBezTo>
                  <a:cubicBezTo>
                    <a:pt x="815" y="3931"/>
                    <a:pt x="871" y="4689"/>
                    <a:pt x="871" y="5222"/>
                  </a:cubicBezTo>
                  <a:cubicBezTo>
                    <a:pt x="871" y="5391"/>
                    <a:pt x="843" y="5559"/>
                    <a:pt x="843" y="5643"/>
                  </a:cubicBezTo>
                  <a:cubicBezTo>
                    <a:pt x="843" y="5756"/>
                    <a:pt x="843" y="5812"/>
                    <a:pt x="843" y="5812"/>
                  </a:cubicBezTo>
                  <a:cubicBezTo>
                    <a:pt x="843" y="5812"/>
                    <a:pt x="843" y="5868"/>
                    <a:pt x="843" y="5924"/>
                  </a:cubicBezTo>
                  <a:cubicBezTo>
                    <a:pt x="843" y="6177"/>
                    <a:pt x="899" y="6963"/>
                    <a:pt x="1517" y="7665"/>
                  </a:cubicBezTo>
                  <a:cubicBezTo>
                    <a:pt x="2191" y="8423"/>
                    <a:pt x="3482" y="9770"/>
                    <a:pt x="3482" y="9770"/>
                  </a:cubicBezTo>
                  <a:cubicBezTo>
                    <a:pt x="3529" y="9817"/>
                    <a:pt x="3592" y="9837"/>
                    <a:pt x="3654" y="9837"/>
                  </a:cubicBezTo>
                  <a:cubicBezTo>
                    <a:pt x="3704" y="9837"/>
                    <a:pt x="3753" y="9824"/>
                    <a:pt x="3791" y="9798"/>
                  </a:cubicBezTo>
                  <a:lnTo>
                    <a:pt x="5363" y="8591"/>
                  </a:lnTo>
                  <a:cubicBezTo>
                    <a:pt x="5447" y="8535"/>
                    <a:pt x="5475" y="8423"/>
                    <a:pt x="5447" y="8310"/>
                  </a:cubicBezTo>
                  <a:lnTo>
                    <a:pt x="5419" y="8282"/>
                  </a:lnTo>
                  <a:cubicBezTo>
                    <a:pt x="5391" y="8170"/>
                    <a:pt x="5307" y="7917"/>
                    <a:pt x="5223" y="7609"/>
                  </a:cubicBezTo>
                  <a:cubicBezTo>
                    <a:pt x="5139" y="7272"/>
                    <a:pt x="5054" y="6935"/>
                    <a:pt x="5054" y="6654"/>
                  </a:cubicBezTo>
                  <a:cubicBezTo>
                    <a:pt x="5054" y="6570"/>
                    <a:pt x="5054" y="6486"/>
                    <a:pt x="5082" y="6401"/>
                  </a:cubicBezTo>
                  <a:cubicBezTo>
                    <a:pt x="5167" y="6092"/>
                    <a:pt x="5223" y="5671"/>
                    <a:pt x="5223" y="5222"/>
                  </a:cubicBezTo>
                  <a:cubicBezTo>
                    <a:pt x="5223" y="4717"/>
                    <a:pt x="5139" y="4183"/>
                    <a:pt x="4914" y="3706"/>
                  </a:cubicBezTo>
                  <a:cubicBezTo>
                    <a:pt x="4689" y="3201"/>
                    <a:pt x="4240" y="2920"/>
                    <a:pt x="3847" y="2780"/>
                  </a:cubicBezTo>
                  <a:cubicBezTo>
                    <a:pt x="3674" y="2700"/>
                    <a:pt x="3513" y="2651"/>
                    <a:pt x="3389" y="2623"/>
                  </a:cubicBezTo>
                  <a:lnTo>
                    <a:pt x="3389" y="2623"/>
                  </a:lnTo>
                  <a:cubicBezTo>
                    <a:pt x="3408" y="2496"/>
                    <a:pt x="3426" y="2327"/>
                    <a:pt x="3426" y="2134"/>
                  </a:cubicBezTo>
                  <a:cubicBezTo>
                    <a:pt x="3426" y="1937"/>
                    <a:pt x="3426" y="1657"/>
                    <a:pt x="3342" y="1348"/>
                  </a:cubicBezTo>
                  <a:cubicBezTo>
                    <a:pt x="3286" y="1039"/>
                    <a:pt x="3117" y="702"/>
                    <a:pt x="2808" y="449"/>
                  </a:cubicBezTo>
                  <a:cubicBezTo>
                    <a:pt x="2584" y="253"/>
                    <a:pt x="2275" y="141"/>
                    <a:pt x="2022" y="84"/>
                  </a:cubicBezTo>
                  <a:cubicBezTo>
                    <a:pt x="1742" y="28"/>
                    <a:pt x="1489" y="0"/>
                    <a:pt x="12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40"/>
            <p:cNvSpPr/>
            <p:nvPr/>
          </p:nvSpPr>
          <p:spPr>
            <a:xfrm>
              <a:off x="3487125" y="2863100"/>
              <a:ext cx="346050" cy="500625"/>
            </a:xfrm>
            <a:custGeom>
              <a:rect b="b" l="l" r="r" t="t"/>
              <a:pathLst>
                <a:path extrusionOk="0" h="20025" w="13842">
                  <a:moveTo>
                    <a:pt x="1573" y="1"/>
                  </a:moveTo>
                  <a:lnTo>
                    <a:pt x="1" y="1208"/>
                  </a:lnTo>
                  <a:cubicBezTo>
                    <a:pt x="1" y="1208"/>
                    <a:pt x="8732" y="19007"/>
                    <a:pt x="9546" y="19597"/>
                  </a:cubicBezTo>
                  <a:cubicBezTo>
                    <a:pt x="9893" y="19851"/>
                    <a:pt x="10274" y="20025"/>
                    <a:pt x="10686" y="20025"/>
                  </a:cubicBezTo>
                  <a:cubicBezTo>
                    <a:pt x="11273" y="20025"/>
                    <a:pt x="11925" y="19672"/>
                    <a:pt x="12634" y="18698"/>
                  </a:cubicBezTo>
                  <a:cubicBezTo>
                    <a:pt x="13841" y="17042"/>
                    <a:pt x="13701" y="15975"/>
                    <a:pt x="12859" y="14094"/>
                  </a:cubicBezTo>
                  <a:cubicBezTo>
                    <a:pt x="12045" y="12213"/>
                    <a:pt x="1573" y="1"/>
                    <a:pt x="157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40"/>
            <p:cNvSpPr/>
            <p:nvPr/>
          </p:nvSpPr>
          <p:spPr>
            <a:xfrm>
              <a:off x="3480800" y="2857400"/>
              <a:ext cx="350275" cy="512475"/>
            </a:xfrm>
            <a:custGeom>
              <a:rect b="b" l="l" r="r" t="t"/>
              <a:pathLst>
                <a:path extrusionOk="0" h="20499" w="14011">
                  <a:moveTo>
                    <a:pt x="1802" y="551"/>
                  </a:moveTo>
                  <a:cubicBezTo>
                    <a:pt x="1878" y="634"/>
                    <a:pt x="1981" y="752"/>
                    <a:pt x="2107" y="902"/>
                  </a:cubicBezTo>
                  <a:cubicBezTo>
                    <a:pt x="3117" y="2082"/>
                    <a:pt x="5644" y="5086"/>
                    <a:pt x="8002" y="7949"/>
                  </a:cubicBezTo>
                  <a:cubicBezTo>
                    <a:pt x="9181" y="9409"/>
                    <a:pt x="10332" y="10813"/>
                    <a:pt x="11231" y="11992"/>
                  </a:cubicBezTo>
                  <a:cubicBezTo>
                    <a:pt x="11680" y="12553"/>
                    <a:pt x="12045" y="13087"/>
                    <a:pt x="12354" y="13508"/>
                  </a:cubicBezTo>
                  <a:cubicBezTo>
                    <a:pt x="12635" y="13929"/>
                    <a:pt x="12831" y="14238"/>
                    <a:pt x="12915" y="14434"/>
                  </a:cubicBezTo>
                  <a:cubicBezTo>
                    <a:pt x="13308" y="15333"/>
                    <a:pt x="13533" y="16035"/>
                    <a:pt x="13533" y="16680"/>
                  </a:cubicBezTo>
                  <a:cubicBezTo>
                    <a:pt x="13533" y="17326"/>
                    <a:pt x="13308" y="17972"/>
                    <a:pt x="12719" y="18786"/>
                  </a:cubicBezTo>
                  <a:cubicBezTo>
                    <a:pt x="12354" y="19263"/>
                    <a:pt x="12045" y="19572"/>
                    <a:pt x="11736" y="19769"/>
                  </a:cubicBezTo>
                  <a:cubicBezTo>
                    <a:pt x="11455" y="19965"/>
                    <a:pt x="11175" y="20021"/>
                    <a:pt x="10950" y="20021"/>
                  </a:cubicBezTo>
                  <a:cubicBezTo>
                    <a:pt x="10585" y="20021"/>
                    <a:pt x="10248" y="19881"/>
                    <a:pt x="9939" y="19656"/>
                  </a:cubicBezTo>
                  <a:cubicBezTo>
                    <a:pt x="9939" y="19656"/>
                    <a:pt x="9911" y="19628"/>
                    <a:pt x="9883" y="19572"/>
                  </a:cubicBezTo>
                  <a:cubicBezTo>
                    <a:pt x="9715" y="19376"/>
                    <a:pt x="9462" y="18926"/>
                    <a:pt x="9097" y="18337"/>
                  </a:cubicBezTo>
                  <a:cubicBezTo>
                    <a:pt x="7890" y="16175"/>
                    <a:pt x="5728" y="11936"/>
                    <a:pt x="3875" y="8230"/>
                  </a:cubicBezTo>
                  <a:cubicBezTo>
                    <a:pt x="2949" y="6377"/>
                    <a:pt x="2078" y="4636"/>
                    <a:pt x="1461" y="3401"/>
                  </a:cubicBezTo>
                  <a:cubicBezTo>
                    <a:pt x="1152" y="2755"/>
                    <a:pt x="899" y="2250"/>
                    <a:pt x="731" y="1885"/>
                  </a:cubicBezTo>
                  <a:cubicBezTo>
                    <a:pt x="655" y="1732"/>
                    <a:pt x="590" y="1609"/>
                    <a:pt x="542" y="1519"/>
                  </a:cubicBezTo>
                  <a:lnTo>
                    <a:pt x="542" y="1519"/>
                  </a:lnTo>
                  <a:lnTo>
                    <a:pt x="1802" y="551"/>
                  </a:lnTo>
                  <a:close/>
                  <a:moveTo>
                    <a:pt x="1852" y="0"/>
                  </a:moveTo>
                  <a:cubicBezTo>
                    <a:pt x="1796" y="0"/>
                    <a:pt x="1738" y="21"/>
                    <a:pt x="1685" y="60"/>
                  </a:cubicBezTo>
                  <a:lnTo>
                    <a:pt x="113" y="1267"/>
                  </a:lnTo>
                  <a:cubicBezTo>
                    <a:pt x="29" y="1324"/>
                    <a:pt x="1" y="1436"/>
                    <a:pt x="29" y="1548"/>
                  </a:cubicBezTo>
                  <a:cubicBezTo>
                    <a:pt x="29" y="1548"/>
                    <a:pt x="2219" y="5984"/>
                    <a:pt x="4493" y="10532"/>
                  </a:cubicBezTo>
                  <a:cubicBezTo>
                    <a:pt x="5644" y="12778"/>
                    <a:pt x="6823" y="15052"/>
                    <a:pt x="7750" y="16821"/>
                  </a:cubicBezTo>
                  <a:cubicBezTo>
                    <a:pt x="8227" y="17691"/>
                    <a:pt x="8620" y="18449"/>
                    <a:pt x="8957" y="18983"/>
                  </a:cubicBezTo>
                  <a:cubicBezTo>
                    <a:pt x="9125" y="19263"/>
                    <a:pt x="9238" y="19488"/>
                    <a:pt x="9378" y="19656"/>
                  </a:cubicBezTo>
                  <a:cubicBezTo>
                    <a:pt x="9434" y="19741"/>
                    <a:pt x="9462" y="19825"/>
                    <a:pt x="9518" y="19881"/>
                  </a:cubicBezTo>
                  <a:cubicBezTo>
                    <a:pt x="9574" y="19937"/>
                    <a:pt x="9603" y="19993"/>
                    <a:pt x="9659" y="20021"/>
                  </a:cubicBezTo>
                  <a:cubicBezTo>
                    <a:pt x="10024" y="20302"/>
                    <a:pt x="10473" y="20499"/>
                    <a:pt x="10950" y="20499"/>
                  </a:cubicBezTo>
                  <a:cubicBezTo>
                    <a:pt x="11287" y="20499"/>
                    <a:pt x="11652" y="20386"/>
                    <a:pt x="11989" y="20162"/>
                  </a:cubicBezTo>
                  <a:cubicBezTo>
                    <a:pt x="12354" y="19937"/>
                    <a:pt x="12719" y="19572"/>
                    <a:pt x="13084" y="19067"/>
                  </a:cubicBezTo>
                  <a:cubicBezTo>
                    <a:pt x="13730" y="18196"/>
                    <a:pt x="14010" y="17467"/>
                    <a:pt x="14010" y="16680"/>
                  </a:cubicBezTo>
                  <a:cubicBezTo>
                    <a:pt x="14010" y="15922"/>
                    <a:pt x="13758" y="15164"/>
                    <a:pt x="13336" y="14238"/>
                  </a:cubicBezTo>
                  <a:cubicBezTo>
                    <a:pt x="13224" y="13957"/>
                    <a:pt x="12971" y="13564"/>
                    <a:pt x="12578" y="13031"/>
                  </a:cubicBezTo>
                  <a:cubicBezTo>
                    <a:pt x="11315" y="11234"/>
                    <a:pt x="8676" y="8005"/>
                    <a:pt x="6346" y="5198"/>
                  </a:cubicBezTo>
                  <a:cubicBezTo>
                    <a:pt x="4016" y="2418"/>
                    <a:pt x="2022" y="88"/>
                    <a:pt x="2022" y="88"/>
                  </a:cubicBezTo>
                  <a:cubicBezTo>
                    <a:pt x="1977" y="28"/>
                    <a:pt x="1916" y="0"/>
                    <a:pt x="185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40"/>
            <p:cNvSpPr/>
            <p:nvPr/>
          </p:nvSpPr>
          <p:spPr>
            <a:xfrm>
              <a:off x="3115850" y="2418375"/>
              <a:ext cx="301125" cy="330350"/>
            </a:xfrm>
            <a:custGeom>
              <a:rect b="b" l="l" r="r" t="t"/>
              <a:pathLst>
                <a:path extrusionOk="0" h="13214" w="12045">
                  <a:moveTo>
                    <a:pt x="7069" y="1"/>
                  </a:moveTo>
                  <a:cubicBezTo>
                    <a:pt x="6062" y="1"/>
                    <a:pt x="4893" y="75"/>
                    <a:pt x="3818" y="327"/>
                  </a:cubicBezTo>
                  <a:cubicBezTo>
                    <a:pt x="1179" y="945"/>
                    <a:pt x="0" y="3359"/>
                    <a:pt x="786" y="5746"/>
                  </a:cubicBezTo>
                  <a:cubicBezTo>
                    <a:pt x="1572" y="8104"/>
                    <a:pt x="2358" y="9564"/>
                    <a:pt x="2358" y="9564"/>
                  </a:cubicBezTo>
                  <a:lnTo>
                    <a:pt x="2246" y="12877"/>
                  </a:lnTo>
                  <a:lnTo>
                    <a:pt x="4324" y="12877"/>
                  </a:lnTo>
                  <a:cubicBezTo>
                    <a:pt x="5390" y="12877"/>
                    <a:pt x="8086" y="13213"/>
                    <a:pt x="8086" y="13213"/>
                  </a:cubicBezTo>
                  <a:lnTo>
                    <a:pt x="8198" y="11080"/>
                  </a:lnTo>
                  <a:cubicBezTo>
                    <a:pt x="8198" y="11080"/>
                    <a:pt x="9130" y="11257"/>
                    <a:pt x="9869" y="11257"/>
                  </a:cubicBezTo>
                  <a:cubicBezTo>
                    <a:pt x="9961" y="11257"/>
                    <a:pt x="10051" y="11254"/>
                    <a:pt x="10135" y="11248"/>
                  </a:cubicBezTo>
                  <a:cubicBezTo>
                    <a:pt x="10865" y="11192"/>
                    <a:pt x="11258" y="11136"/>
                    <a:pt x="11258" y="10350"/>
                  </a:cubicBezTo>
                  <a:cubicBezTo>
                    <a:pt x="11258" y="9564"/>
                    <a:pt x="11427" y="7149"/>
                    <a:pt x="11427" y="7149"/>
                  </a:cubicBezTo>
                  <a:cubicBezTo>
                    <a:pt x="11427" y="7149"/>
                    <a:pt x="11595" y="6981"/>
                    <a:pt x="11820" y="6532"/>
                  </a:cubicBezTo>
                  <a:cubicBezTo>
                    <a:pt x="12044" y="6082"/>
                    <a:pt x="11651" y="5914"/>
                    <a:pt x="11314" y="5324"/>
                  </a:cubicBezTo>
                  <a:cubicBezTo>
                    <a:pt x="10977" y="4763"/>
                    <a:pt x="10809" y="4201"/>
                    <a:pt x="10809" y="3528"/>
                  </a:cubicBezTo>
                  <a:cubicBezTo>
                    <a:pt x="10809" y="2854"/>
                    <a:pt x="9658" y="159"/>
                    <a:pt x="9658" y="159"/>
                  </a:cubicBezTo>
                  <a:cubicBezTo>
                    <a:pt x="9658" y="159"/>
                    <a:pt x="8534" y="1"/>
                    <a:pt x="7069" y="1"/>
                  </a:cubicBezTo>
                  <a:close/>
                </a:path>
              </a:pathLst>
            </a:custGeom>
            <a:solidFill>
              <a:srgbClr val="9C9C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40"/>
            <p:cNvSpPr/>
            <p:nvPr/>
          </p:nvSpPr>
          <p:spPr>
            <a:xfrm>
              <a:off x="3123550" y="2412500"/>
              <a:ext cx="294825" cy="342125"/>
            </a:xfrm>
            <a:custGeom>
              <a:rect b="b" l="l" r="r" t="t"/>
              <a:pathLst>
                <a:path extrusionOk="0" h="13685" w="11793">
                  <a:moveTo>
                    <a:pt x="6767" y="478"/>
                  </a:moveTo>
                  <a:cubicBezTo>
                    <a:pt x="7497" y="478"/>
                    <a:pt x="8143" y="506"/>
                    <a:pt x="8592" y="562"/>
                  </a:cubicBezTo>
                  <a:cubicBezTo>
                    <a:pt x="8816" y="562"/>
                    <a:pt x="9013" y="590"/>
                    <a:pt x="9125" y="590"/>
                  </a:cubicBezTo>
                  <a:cubicBezTo>
                    <a:pt x="9152" y="596"/>
                    <a:pt x="9177" y="600"/>
                    <a:pt x="9198" y="604"/>
                  </a:cubicBezTo>
                  <a:lnTo>
                    <a:pt x="9198" y="604"/>
                  </a:lnTo>
                  <a:cubicBezTo>
                    <a:pt x="9226" y="681"/>
                    <a:pt x="9267" y="791"/>
                    <a:pt x="9322" y="927"/>
                  </a:cubicBezTo>
                  <a:cubicBezTo>
                    <a:pt x="9490" y="1320"/>
                    <a:pt x="9715" y="1910"/>
                    <a:pt x="9911" y="2471"/>
                  </a:cubicBezTo>
                  <a:cubicBezTo>
                    <a:pt x="10024" y="2780"/>
                    <a:pt x="10108" y="3033"/>
                    <a:pt x="10164" y="3257"/>
                  </a:cubicBezTo>
                  <a:cubicBezTo>
                    <a:pt x="10220" y="3510"/>
                    <a:pt x="10248" y="3678"/>
                    <a:pt x="10248" y="3763"/>
                  </a:cubicBezTo>
                  <a:cubicBezTo>
                    <a:pt x="10248" y="4493"/>
                    <a:pt x="10445" y="5110"/>
                    <a:pt x="10782" y="5700"/>
                  </a:cubicBezTo>
                  <a:cubicBezTo>
                    <a:pt x="10950" y="5924"/>
                    <a:pt x="11090" y="6121"/>
                    <a:pt x="11203" y="6233"/>
                  </a:cubicBezTo>
                  <a:cubicBezTo>
                    <a:pt x="11259" y="6317"/>
                    <a:pt x="11287" y="6374"/>
                    <a:pt x="11315" y="6402"/>
                  </a:cubicBezTo>
                  <a:cubicBezTo>
                    <a:pt x="11315" y="6458"/>
                    <a:pt x="11343" y="6486"/>
                    <a:pt x="11343" y="6514"/>
                  </a:cubicBezTo>
                  <a:cubicBezTo>
                    <a:pt x="11343" y="6542"/>
                    <a:pt x="11315" y="6570"/>
                    <a:pt x="11287" y="6654"/>
                  </a:cubicBezTo>
                  <a:cubicBezTo>
                    <a:pt x="11175" y="6879"/>
                    <a:pt x="11090" y="7019"/>
                    <a:pt x="11034" y="7104"/>
                  </a:cubicBezTo>
                  <a:cubicBezTo>
                    <a:pt x="11006" y="7132"/>
                    <a:pt x="10978" y="7160"/>
                    <a:pt x="10950" y="7188"/>
                  </a:cubicBezTo>
                  <a:lnTo>
                    <a:pt x="10950" y="7216"/>
                  </a:lnTo>
                  <a:cubicBezTo>
                    <a:pt x="10894" y="7244"/>
                    <a:pt x="10866" y="7300"/>
                    <a:pt x="10866" y="7356"/>
                  </a:cubicBezTo>
                  <a:cubicBezTo>
                    <a:pt x="10866" y="7356"/>
                    <a:pt x="10697" y="9771"/>
                    <a:pt x="10697" y="10585"/>
                  </a:cubicBezTo>
                  <a:cubicBezTo>
                    <a:pt x="10697" y="10753"/>
                    <a:pt x="10669" y="10894"/>
                    <a:pt x="10641" y="10950"/>
                  </a:cubicBezTo>
                  <a:cubicBezTo>
                    <a:pt x="10613" y="11062"/>
                    <a:pt x="10557" y="11118"/>
                    <a:pt x="10417" y="11146"/>
                  </a:cubicBezTo>
                  <a:cubicBezTo>
                    <a:pt x="10276" y="11202"/>
                    <a:pt x="10080" y="11231"/>
                    <a:pt x="9799" y="11259"/>
                  </a:cubicBezTo>
                  <a:lnTo>
                    <a:pt x="9546" y="11259"/>
                  </a:lnTo>
                  <a:cubicBezTo>
                    <a:pt x="9209" y="11259"/>
                    <a:pt x="8816" y="11202"/>
                    <a:pt x="8479" y="11174"/>
                  </a:cubicBezTo>
                  <a:cubicBezTo>
                    <a:pt x="8339" y="11146"/>
                    <a:pt x="8199" y="11118"/>
                    <a:pt x="8086" y="11118"/>
                  </a:cubicBezTo>
                  <a:cubicBezTo>
                    <a:pt x="8002" y="11090"/>
                    <a:pt x="7946" y="11090"/>
                    <a:pt x="7946" y="11090"/>
                  </a:cubicBezTo>
                  <a:cubicBezTo>
                    <a:pt x="7930" y="11082"/>
                    <a:pt x="7911" y="11079"/>
                    <a:pt x="7891" y="11079"/>
                  </a:cubicBezTo>
                  <a:cubicBezTo>
                    <a:pt x="7843" y="11079"/>
                    <a:pt x="7789" y="11098"/>
                    <a:pt x="7750" y="11118"/>
                  </a:cubicBezTo>
                  <a:cubicBezTo>
                    <a:pt x="7693" y="11174"/>
                    <a:pt x="7665" y="11231"/>
                    <a:pt x="7665" y="11315"/>
                  </a:cubicBezTo>
                  <a:lnTo>
                    <a:pt x="7566" y="13195"/>
                  </a:lnTo>
                  <a:lnTo>
                    <a:pt x="7566" y="13195"/>
                  </a:lnTo>
                  <a:cubicBezTo>
                    <a:pt x="7300" y="13163"/>
                    <a:pt x="6837" y="13109"/>
                    <a:pt x="6318" y="13055"/>
                  </a:cubicBezTo>
                  <a:cubicBezTo>
                    <a:pt x="5504" y="12971"/>
                    <a:pt x="4577" y="12887"/>
                    <a:pt x="4016" y="12887"/>
                  </a:cubicBezTo>
                  <a:lnTo>
                    <a:pt x="2170" y="12887"/>
                  </a:lnTo>
                  <a:lnTo>
                    <a:pt x="2275" y="9799"/>
                  </a:lnTo>
                  <a:lnTo>
                    <a:pt x="2247" y="9686"/>
                  </a:lnTo>
                  <a:cubicBezTo>
                    <a:pt x="2247" y="9686"/>
                    <a:pt x="2247" y="9658"/>
                    <a:pt x="2219" y="9630"/>
                  </a:cubicBezTo>
                  <a:cubicBezTo>
                    <a:pt x="2050" y="9321"/>
                    <a:pt x="1377" y="7946"/>
                    <a:pt x="703" y="5896"/>
                  </a:cubicBezTo>
                  <a:cubicBezTo>
                    <a:pt x="534" y="5419"/>
                    <a:pt x="478" y="4970"/>
                    <a:pt x="478" y="4521"/>
                  </a:cubicBezTo>
                  <a:cubicBezTo>
                    <a:pt x="478" y="3650"/>
                    <a:pt x="731" y="2836"/>
                    <a:pt x="1264" y="2190"/>
                  </a:cubicBezTo>
                  <a:cubicBezTo>
                    <a:pt x="1798" y="1517"/>
                    <a:pt x="2556" y="1039"/>
                    <a:pt x="3566" y="787"/>
                  </a:cubicBezTo>
                  <a:cubicBezTo>
                    <a:pt x="4605" y="534"/>
                    <a:pt x="5784" y="478"/>
                    <a:pt x="6767" y="478"/>
                  </a:cubicBezTo>
                  <a:close/>
                  <a:moveTo>
                    <a:pt x="6767" y="1"/>
                  </a:moveTo>
                  <a:cubicBezTo>
                    <a:pt x="5756" y="1"/>
                    <a:pt x="4549" y="85"/>
                    <a:pt x="3454" y="338"/>
                  </a:cubicBezTo>
                  <a:cubicBezTo>
                    <a:pt x="2359" y="590"/>
                    <a:pt x="1489" y="1152"/>
                    <a:pt x="899" y="1882"/>
                  </a:cubicBezTo>
                  <a:cubicBezTo>
                    <a:pt x="310" y="2640"/>
                    <a:pt x="1" y="3566"/>
                    <a:pt x="1" y="4521"/>
                  </a:cubicBezTo>
                  <a:cubicBezTo>
                    <a:pt x="1" y="5026"/>
                    <a:pt x="85" y="5531"/>
                    <a:pt x="254" y="6037"/>
                  </a:cubicBezTo>
                  <a:cubicBezTo>
                    <a:pt x="961" y="8185"/>
                    <a:pt x="1669" y="9583"/>
                    <a:pt x="1824" y="9861"/>
                  </a:cubicBezTo>
                  <a:lnTo>
                    <a:pt x="1824" y="9861"/>
                  </a:lnTo>
                  <a:lnTo>
                    <a:pt x="1713" y="13112"/>
                  </a:lnTo>
                  <a:cubicBezTo>
                    <a:pt x="1685" y="13168"/>
                    <a:pt x="1713" y="13224"/>
                    <a:pt x="1770" y="13280"/>
                  </a:cubicBezTo>
                  <a:cubicBezTo>
                    <a:pt x="1798" y="13336"/>
                    <a:pt x="1882" y="13336"/>
                    <a:pt x="1938" y="13336"/>
                  </a:cubicBezTo>
                  <a:lnTo>
                    <a:pt x="4016" y="13336"/>
                  </a:lnTo>
                  <a:cubicBezTo>
                    <a:pt x="4521" y="13336"/>
                    <a:pt x="5475" y="13420"/>
                    <a:pt x="6290" y="13505"/>
                  </a:cubicBezTo>
                  <a:cubicBezTo>
                    <a:pt x="7076" y="13589"/>
                    <a:pt x="7750" y="13673"/>
                    <a:pt x="7750" y="13673"/>
                  </a:cubicBezTo>
                  <a:cubicBezTo>
                    <a:pt x="7774" y="13681"/>
                    <a:pt x="7796" y="13685"/>
                    <a:pt x="7817" y="13685"/>
                  </a:cubicBezTo>
                  <a:cubicBezTo>
                    <a:pt x="7867" y="13685"/>
                    <a:pt x="7906" y="13665"/>
                    <a:pt x="7946" y="13645"/>
                  </a:cubicBezTo>
                  <a:cubicBezTo>
                    <a:pt x="7974" y="13589"/>
                    <a:pt x="8030" y="13533"/>
                    <a:pt x="8030" y="13476"/>
                  </a:cubicBezTo>
                  <a:lnTo>
                    <a:pt x="8128" y="11590"/>
                  </a:lnTo>
                  <a:lnTo>
                    <a:pt x="8128" y="11590"/>
                  </a:lnTo>
                  <a:cubicBezTo>
                    <a:pt x="8459" y="11648"/>
                    <a:pt x="9040" y="11736"/>
                    <a:pt x="9546" y="11736"/>
                  </a:cubicBezTo>
                  <a:cubicBezTo>
                    <a:pt x="9659" y="11736"/>
                    <a:pt x="9743" y="11736"/>
                    <a:pt x="9827" y="11708"/>
                  </a:cubicBezTo>
                  <a:cubicBezTo>
                    <a:pt x="10192" y="11680"/>
                    <a:pt x="10501" y="11680"/>
                    <a:pt x="10782" y="11511"/>
                  </a:cubicBezTo>
                  <a:cubicBezTo>
                    <a:pt x="10922" y="11427"/>
                    <a:pt x="11006" y="11287"/>
                    <a:pt x="11090" y="11146"/>
                  </a:cubicBezTo>
                  <a:cubicBezTo>
                    <a:pt x="11147" y="10978"/>
                    <a:pt x="11175" y="10809"/>
                    <a:pt x="11175" y="10585"/>
                  </a:cubicBezTo>
                  <a:cubicBezTo>
                    <a:pt x="11175" y="10192"/>
                    <a:pt x="11203" y="9406"/>
                    <a:pt x="11259" y="8704"/>
                  </a:cubicBezTo>
                  <a:cubicBezTo>
                    <a:pt x="11280" y="8167"/>
                    <a:pt x="11318" y="7679"/>
                    <a:pt x="11335" y="7480"/>
                  </a:cubicBezTo>
                  <a:lnTo>
                    <a:pt x="11335" y="7480"/>
                  </a:lnTo>
                  <a:cubicBezTo>
                    <a:pt x="11407" y="7383"/>
                    <a:pt x="11550" y="7186"/>
                    <a:pt x="11708" y="6851"/>
                  </a:cubicBezTo>
                  <a:cubicBezTo>
                    <a:pt x="11764" y="6739"/>
                    <a:pt x="11792" y="6626"/>
                    <a:pt x="11792" y="6514"/>
                  </a:cubicBezTo>
                  <a:cubicBezTo>
                    <a:pt x="11792" y="6402"/>
                    <a:pt x="11764" y="6289"/>
                    <a:pt x="11736" y="6205"/>
                  </a:cubicBezTo>
                  <a:cubicBezTo>
                    <a:pt x="11596" y="5924"/>
                    <a:pt x="11371" y="5756"/>
                    <a:pt x="11203" y="5447"/>
                  </a:cubicBezTo>
                  <a:cubicBezTo>
                    <a:pt x="10866" y="4914"/>
                    <a:pt x="10725" y="4408"/>
                    <a:pt x="10725" y="3763"/>
                  </a:cubicBezTo>
                  <a:cubicBezTo>
                    <a:pt x="10725" y="3538"/>
                    <a:pt x="10641" y="3257"/>
                    <a:pt x="10529" y="2892"/>
                  </a:cubicBezTo>
                  <a:cubicBezTo>
                    <a:pt x="10220" y="1825"/>
                    <a:pt x="9574" y="309"/>
                    <a:pt x="9574" y="309"/>
                  </a:cubicBezTo>
                  <a:cubicBezTo>
                    <a:pt x="9546" y="225"/>
                    <a:pt x="9490" y="169"/>
                    <a:pt x="9406" y="169"/>
                  </a:cubicBezTo>
                  <a:cubicBezTo>
                    <a:pt x="9378" y="169"/>
                    <a:pt x="8255" y="1"/>
                    <a:pt x="676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40"/>
            <p:cNvSpPr/>
            <p:nvPr/>
          </p:nvSpPr>
          <p:spPr>
            <a:xfrm>
              <a:off x="3035125" y="2305125"/>
              <a:ext cx="402900" cy="383475"/>
            </a:xfrm>
            <a:custGeom>
              <a:rect b="b" l="l" r="r" t="t"/>
              <a:pathLst>
                <a:path extrusionOk="0" h="15339" w="16116">
                  <a:moveTo>
                    <a:pt x="10367" y="1"/>
                  </a:moveTo>
                  <a:cubicBezTo>
                    <a:pt x="10158" y="1"/>
                    <a:pt x="9948" y="42"/>
                    <a:pt x="9742" y="141"/>
                  </a:cubicBezTo>
                  <a:cubicBezTo>
                    <a:pt x="8451" y="758"/>
                    <a:pt x="8339" y="1544"/>
                    <a:pt x="8339" y="1544"/>
                  </a:cubicBezTo>
                  <a:cubicBezTo>
                    <a:pt x="8339" y="1544"/>
                    <a:pt x="3622" y="1769"/>
                    <a:pt x="1825" y="3678"/>
                  </a:cubicBezTo>
                  <a:cubicBezTo>
                    <a:pt x="0" y="5587"/>
                    <a:pt x="1545" y="10051"/>
                    <a:pt x="2780" y="11679"/>
                  </a:cubicBezTo>
                  <a:cubicBezTo>
                    <a:pt x="4015" y="13308"/>
                    <a:pt x="4970" y="15048"/>
                    <a:pt x="6093" y="15273"/>
                  </a:cubicBezTo>
                  <a:cubicBezTo>
                    <a:pt x="6311" y="15316"/>
                    <a:pt x="6565" y="15339"/>
                    <a:pt x="6839" y="15339"/>
                  </a:cubicBezTo>
                  <a:cubicBezTo>
                    <a:pt x="7974" y="15339"/>
                    <a:pt x="9446" y="14953"/>
                    <a:pt x="10079" y="14094"/>
                  </a:cubicBezTo>
                  <a:cubicBezTo>
                    <a:pt x="10865" y="13027"/>
                    <a:pt x="10472" y="11399"/>
                    <a:pt x="10472" y="11399"/>
                  </a:cubicBezTo>
                  <a:lnTo>
                    <a:pt x="10978" y="11174"/>
                  </a:lnTo>
                  <a:cubicBezTo>
                    <a:pt x="10978" y="11174"/>
                    <a:pt x="12157" y="10837"/>
                    <a:pt x="11932" y="9798"/>
                  </a:cubicBezTo>
                  <a:cubicBezTo>
                    <a:pt x="11708" y="8788"/>
                    <a:pt x="11315" y="8338"/>
                    <a:pt x="11371" y="8170"/>
                  </a:cubicBezTo>
                  <a:cubicBezTo>
                    <a:pt x="11427" y="8001"/>
                    <a:pt x="12325" y="7665"/>
                    <a:pt x="12325" y="6935"/>
                  </a:cubicBezTo>
                  <a:cubicBezTo>
                    <a:pt x="12325" y="6205"/>
                    <a:pt x="11371" y="5812"/>
                    <a:pt x="11371" y="5812"/>
                  </a:cubicBezTo>
                  <a:cubicBezTo>
                    <a:pt x="11371" y="5812"/>
                    <a:pt x="15554" y="4520"/>
                    <a:pt x="15835" y="3341"/>
                  </a:cubicBezTo>
                  <a:cubicBezTo>
                    <a:pt x="16115" y="2162"/>
                    <a:pt x="15554" y="983"/>
                    <a:pt x="14431" y="983"/>
                  </a:cubicBezTo>
                  <a:cubicBezTo>
                    <a:pt x="13308" y="983"/>
                    <a:pt x="12971" y="1151"/>
                    <a:pt x="12718" y="1151"/>
                  </a:cubicBezTo>
                  <a:cubicBezTo>
                    <a:pt x="12530" y="1151"/>
                    <a:pt x="11468" y="1"/>
                    <a:pt x="1036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40"/>
            <p:cNvSpPr/>
            <p:nvPr/>
          </p:nvSpPr>
          <p:spPr>
            <a:xfrm>
              <a:off x="3054075" y="2298800"/>
              <a:ext cx="384650" cy="395875"/>
            </a:xfrm>
            <a:custGeom>
              <a:rect b="b" l="l" r="r" t="t"/>
              <a:pathLst>
                <a:path extrusionOk="0" h="15835" w="15386">
                  <a:moveTo>
                    <a:pt x="9630" y="478"/>
                  </a:moveTo>
                  <a:cubicBezTo>
                    <a:pt x="10079" y="478"/>
                    <a:pt x="10585" y="730"/>
                    <a:pt x="11006" y="1011"/>
                  </a:cubicBezTo>
                  <a:cubicBezTo>
                    <a:pt x="11202" y="1152"/>
                    <a:pt x="11399" y="1292"/>
                    <a:pt x="11539" y="1404"/>
                  </a:cubicBezTo>
                  <a:cubicBezTo>
                    <a:pt x="11623" y="1460"/>
                    <a:pt x="11680" y="1517"/>
                    <a:pt x="11736" y="1545"/>
                  </a:cubicBezTo>
                  <a:lnTo>
                    <a:pt x="11820" y="1601"/>
                  </a:lnTo>
                  <a:cubicBezTo>
                    <a:pt x="11876" y="1601"/>
                    <a:pt x="11904" y="1629"/>
                    <a:pt x="11960" y="1629"/>
                  </a:cubicBezTo>
                  <a:cubicBezTo>
                    <a:pt x="12157" y="1629"/>
                    <a:pt x="12269" y="1573"/>
                    <a:pt x="12522" y="1545"/>
                  </a:cubicBezTo>
                  <a:cubicBezTo>
                    <a:pt x="12746" y="1517"/>
                    <a:pt x="13111" y="1460"/>
                    <a:pt x="13673" y="1460"/>
                  </a:cubicBezTo>
                  <a:cubicBezTo>
                    <a:pt x="14066" y="1460"/>
                    <a:pt x="14347" y="1629"/>
                    <a:pt x="14571" y="1910"/>
                  </a:cubicBezTo>
                  <a:cubicBezTo>
                    <a:pt x="14768" y="2162"/>
                    <a:pt x="14908" y="2555"/>
                    <a:pt x="14908" y="2976"/>
                  </a:cubicBezTo>
                  <a:cubicBezTo>
                    <a:pt x="14908" y="3173"/>
                    <a:pt x="14880" y="3341"/>
                    <a:pt x="14852" y="3538"/>
                  </a:cubicBezTo>
                  <a:cubicBezTo>
                    <a:pt x="14824" y="3622"/>
                    <a:pt x="14740" y="3734"/>
                    <a:pt x="14627" y="3875"/>
                  </a:cubicBezTo>
                  <a:cubicBezTo>
                    <a:pt x="14403" y="4099"/>
                    <a:pt x="14038" y="4352"/>
                    <a:pt x="13617" y="4577"/>
                  </a:cubicBezTo>
                  <a:cubicBezTo>
                    <a:pt x="12971" y="4942"/>
                    <a:pt x="12213" y="5250"/>
                    <a:pt x="11595" y="5475"/>
                  </a:cubicBezTo>
                  <a:cubicBezTo>
                    <a:pt x="11287" y="5587"/>
                    <a:pt x="11034" y="5700"/>
                    <a:pt x="10837" y="5756"/>
                  </a:cubicBezTo>
                  <a:cubicBezTo>
                    <a:pt x="10669" y="5812"/>
                    <a:pt x="10557" y="5840"/>
                    <a:pt x="10557" y="5840"/>
                  </a:cubicBezTo>
                  <a:cubicBezTo>
                    <a:pt x="10472" y="5868"/>
                    <a:pt x="10388" y="5952"/>
                    <a:pt x="10388" y="6065"/>
                  </a:cubicBezTo>
                  <a:cubicBezTo>
                    <a:pt x="10388" y="6149"/>
                    <a:pt x="10444" y="6261"/>
                    <a:pt x="10529" y="6289"/>
                  </a:cubicBezTo>
                  <a:cubicBezTo>
                    <a:pt x="10585" y="6317"/>
                    <a:pt x="10809" y="6402"/>
                    <a:pt x="11006" y="6570"/>
                  </a:cubicBezTo>
                  <a:cubicBezTo>
                    <a:pt x="11090" y="6654"/>
                    <a:pt x="11174" y="6767"/>
                    <a:pt x="11258" y="6851"/>
                  </a:cubicBezTo>
                  <a:cubicBezTo>
                    <a:pt x="11315" y="6963"/>
                    <a:pt x="11343" y="7075"/>
                    <a:pt x="11343" y="7188"/>
                  </a:cubicBezTo>
                  <a:cubicBezTo>
                    <a:pt x="11343" y="7328"/>
                    <a:pt x="11315" y="7440"/>
                    <a:pt x="11230" y="7553"/>
                  </a:cubicBezTo>
                  <a:cubicBezTo>
                    <a:pt x="11146" y="7721"/>
                    <a:pt x="10978" y="7861"/>
                    <a:pt x="10809" y="7974"/>
                  </a:cubicBezTo>
                  <a:cubicBezTo>
                    <a:pt x="10725" y="8030"/>
                    <a:pt x="10669" y="8086"/>
                    <a:pt x="10585" y="8142"/>
                  </a:cubicBezTo>
                  <a:lnTo>
                    <a:pt x="10500" y="8226"/>
                  </a:lnTo>
                  <a:cubicBezTo>
                    <a:pt x="10472" y="8254"/>
                    <a:pt x="10416" y="8283"/>
                    <a:pt x="10388" y="8367"/>
                  </a:cubicBezTo>
                  <a:lnTo>
                    <a:pt x="10403" y="8371"/>
                  </a:lnTo>
                  <a:lnTo>
                    <a:pt x="10403" y="8371"/>
                  </a:lnTo>
                  <a:cubicBezTo>
                    <a:pt x="10388" y="8415"/>
                    <a:pt x="10388" y="8456"/>
                    <a:pt x="10388" y="8479"/>
                  </a:cubicBezTo>
                  <a:cubicBezTo>
                    <a:pt x="10388" y="8591"/>
                    <a:pt x="10416" y="8676"/>
                    <a:pt x="10472" y="8760"/>
                  </a:cubicBezTo>
                  <a:cubicBezTo>
                    <a:pt x="10585" y="9041"/>
                    <a:pt x="10809" y="9434"/>
                    <a:pt x="10950" y="10107"/>
                  </a:cubicBezTo>
                  <a:cubicBezTo>
                    <a:pt x="10978" y="10192"/>
                    <a:pt x="10978" y="10248"/>
                    <a:pt x="10978" y="10304"/>
                  </a:cubicBezTo>
                  <a:cubicBezTo>
                    <a:pt x="10978" y="10472"/>
                    <a:pt x="10922" y="10585"/>
                    <a:pt x="10865" y="10697"/>
                  </a:cubicBezTo>
                  <a:cubicBezTo>
                    <a:pt x="10753" y="10865"/>
                    <a:pt x="10585" y="11006"/>
                    <a:pt x="10416" y="11090"/>
                  </a:cubicBezTo>
                  <a:cubicBezTo>
                    <a:pt x="10360" y="11118"/>
                    <a:pt x="10276" y="11146"/>
                    <a:pt x="10248" y="11174"/>
                  </a:cubicBezTo>
                  <a:lnTo>
                    <a:pt x="10192" y="11174"/>
                  </a:lnTo>
                  <a:lnTo>
                    <a:pt x="10164" y="11202"/>
                  </a:lnTo>
                  <a:lnTo>
                    <a:pt x="10135" y="11202"/>
                  </a:lnTo>
                  <a:lnTo>
                    <a:pt x="9630" y="11427"/>
                  </a:lnTo>
                  <a:cubicBezTo>
                    <a:pt x="9518" y="11483"/>
                    <a:pt x="9462" y="11595"/>
                    <a:pt x="9490" y="11708"/>
                  </a:cubicBezTo>
                  <a:cubicBezTo>
                    <a:pt x="9518" y="11792"/>
                    <a:pt x="9574" y="12129"/>
                    <a:pt x="9574" y="12578"/>
                  </a:cubicBezTo>
                  <a:cubicBezTo>
                    <a:pt x="9602" y="13111"/>
                    <a:pt x="9490" y="13729"/>
                    <a:pt x="9153" y="14206"/>
                  </a:cubicBezTo>
                  <a:cubicBezTo>
                    <a:pt x="8872" y="14571"/>
                    <a:pt x="8367" y="14880"/>
                    <a:pt x="7805" y="15077"/>
                  </a:cubicBezTo>
                  <a:cubicBezTo>
                    <a:pt x="7244" y="15273"/>
                    <a:pt x="6626" y="15357"/>
                    <a:pt x="6093" y="15357"/>
                  </a:cubicBezTo>
                  <a:cubicBezTo>
                    <a:pt x="5812" y="15357"/>
                    <a:pt x="5587" y="15329"/>
                    <a:pt x="5391" y="15301"/>
                  </a:cubicBezTo>
                  <a:cubicBezTo>
                    <a:pt x="4914" y="15217"/>
                    <a:pt x="4408" y="14768"/>
                    <a:pt x="3903" y="14094"/>
                  </a:cubicBezTo>
                  <a:cubicBezTo>
                    <a:pt x="3369" y="13448"/>
                    <a:pt x="2836" y="12606"/>
                    <a:pt x="2190" y="11792"/>
                  </a:cubicBezTo>
                  <a:cubicBezTo>
                    <a:pt x="1797" y="11258"/>
                    <a:pt x="1376" y="10416"/>
                    <a:pt x="1039" y="9462"/>
                  </a:cubicBezTo>
                  <a:cubicBezTo>
                    <a:pt x="702" y="8507"/>
                    <a:pt x="450" y="7440"/>
                    <a:pt x="450" y="6458"/>
                  </a:cubicBezTo>
                  <a:cubicBezTo>
                    <a:pt x="450" y="5503"/>
                    <a:pt x="702" y="4661"/>
                    <a:pt x="1236" y="4099"/>
                  </a:cubicBezTo>
                  <a:cubicBezTo>
                    <a:pt x="2050" y="3201"/>
                    <a:pt x="3650" y="2668"/>
                    <a:pt x="5054" y="2359"/>
                  </a:cubicBezTo>
                  <a:cubicBezTo>
                    <a:pt x="5728" y="2218"/>
                    <a:pt x="6373" y="2134"/>
                    <a:pt x="6851" y="2078"/>
                  </a:cubicBezTo>
                  <a:cubicBezTo>
                    <a:pt x="7075" y="2078"/>
                    <a:pt x="7272" y="2050"/>
                    <a:pt x="7384" y="2050"/>
                  </a:cubicBezTo>
                  <a:cubicBezTo>
                    <a:pt x="7525" y="2022"/>
                    <a:pt x="7581" y="2022"/>
                    <a:pt x="7609" y="2022"/>
                  </a:cubicBezTo>
                  <a:cubicBezTo>
                    <a:pt x="7693" y="2022"/>
                    <a:pt x="7805" y="1938"/>
                    <a:pt x="7805" y="1825"/>
                  </a:cubicBezTo>
                  <a:lnTo>
                    <a:pt x="7833" y="1797"/>
                  </a:lnTo>
                  <a:cubicBezTo>
                    <a:pt x="7861" y="1685"/>
                    <a:pt x="8058" y="1095"/>
                    <a:pt x="9097" y="590"/>
                  </a:cubicBezTo>
                  <a:cubicBezTo>
                    <a:pt x="9265" y="506"/>
                    <a:pt x="9434" y="478"/>
                    <a:pt x="9630" y="478"/>
                  </a:cubicBezTo>
                  <a:close/>
                  <a:moveTo>
                    <a:pt x="9630" y="0"/>
                  </a:moveTo>
                  <a:cubicBezTo>
                    <a:pt x="9377" y="0"/>
                    <a:pt x="9125" y="57"/>
                    <a:pt x="8900" y="169"/>
                  </a:cubicBezTo>
                  <a:cubicBezTo>
                    <a:pt x="7888" y="644"/>
                    <a:pt x="7529" y="1256"/>
                    <a:pt x="7410" y="1569"/>
                  </a:cubicBezTo>
                  <a:lnTo>
                    <a:pt x="7410" y="1569"/>
                  </a:lnTo>
                  <a:cubicBezTo>
                    <a:pt x="7031" y="1607"/>
                    <a:pt x="6064" y="1689"/>
                    <a:pt x="4942" y="1910"/>
                  </a:cubicBezTo>
                  <a:cubicBezTo>
                    <a:pt x="3510" y="2218"/>
                    <a:pt x="1853" y="2752"/>
                    <a:pt x="899" y="3763"/>
                  </a:cubicBezTo>
                  <a:cubicBezTo>
                    <a:pt x="225" y="4464"/>
                    <a:pt x="1" y="5447"/>
                    <a:pt x="1" y="6458"/>
                  </a:cubicBezTo>
                  <a:cubicBezTo>
                    <a:pt x="1" y="7496"/>
                    <a:pt x="253" y="8619"/>
                    <a:pt x="590" y="9602"/>
                  </a:cubicBezTo>
                  <a:cubicBezTo>
                    <a:pt x="927" y="10613"/>
                    <a:pt x="1376" y="11483"/>
                    <a:pt x="1825" y="12073"/>
                  </a:cubicBezTo>
                  <a:cubicBezTo>
                    <a:pt x="2443" y="12859"/>
                    <a:pt x="2976" y="13701"/>
                    <a:pt x="3538" y="14403"/>
                  </a:cubicBezTo>
                  <a:cubicBezTo>
                    <a:pt x="4071" y="15077"/>
                    <a:pt x="4633" y="15610"/>
                    <a:pt x="5279" y="15750"/>
                  </a:cubicBezTo>
                  <a:cubicBezTo>
                    <a:pt x="5531" y="15807"/>
                    <a:pt x="5784" y="15835"/>
                    <a:pt x="6093" y="15835"/>
                  </a:cubicBezTo>
                  <a:cubicBezTo>
                    <a:pt x="6682" y="15835"/>
                    <a:pt x="7356" y="15722"/>
                    <a:pt x="7974" y="15498"/>
                  </a:cubicBezTo>
                  <a:cubicBezTo>
                    <a:pt x="8591" y="15301"/>
                    <a:pt x="9153" y="14964"/>
                    <a:pt x="9518" y="14487"/>
                  </a:cubicBezTo>
                  <a:cubicBezTo>
                    <a:pt x="9967" y="13869"/>
                    <a:pt x="10051" y="13168"/>
                    <a:pt x="10051" y="12578"/>
                  </a:cubicBezTo>
                  <a:cubicBezTo>
                    <a:pt x="10051" y="12242"/>
                    <a:pt x="10011" y="11956"/>
                    <a:pt x="9979" y="11780"/>
                  </a:cubicBezTo>
                  <a:lnTo>
                    <a:pt x="9979" y="11780"/>
                  </a:lnTo>
                  <a:lnTo>
                    <a:pt x="10299" y="11638"/>
                  </a:lnTo>
                  <a:lnTo>
                    <a:pt x="10299" y="11638"/>
                  </a:lnTo>
                  <a:lnTo>
                    <a:pt x="10304" y="11652"/>
                  </a:lnTo>
                  <a:cubicBezTo>
                    <a:pt x="10304" y="11623"/>
                    <a:pt x="10585" y="11567"/>
                    <a:pt x="10865" y="11371"/>
                  </a:cubicBezTo>
                  <a:cubicBezTo>
                    <a:pt x="11006" y="11258"/>
                    <a:pt x="11146" y="11146"/>
                    <a:pt x="11258" y="10950"/>
                  </a:cubicBezTo>
                  <a:cubicBezTo>
                    <a:pt x="11371" y="10781"/>
                    <a:pt x="11455" y="10557"/>
                    <a:pt x="11455" y="10304"/>
                  </a:cubicBezTo>
                  <a:cubicBezTo>
                    <a:pt x="11455" y="10220"/>
                    <a:pt x="11427" y="10107"/>
                    <a:pt x="11427" y="10023"/>
                  </a:cubicBezTo>
                  <a:cubicBezTo>
                    <a:pt x="11315" y="9518"/>
                    <a:pt x="11146" y="9153"/>
                    <a:pt x="11034" y="8900"/>
                  </a:cubicBezTo>
                  <a:cubicBezTo>
                    <a:pt x="10978" y="8760"/>
                    <a:pt x="10922" y="8648"/>
                    <a:pt x="10894" y="8563"/>
                  </a:cubicBezTo>
                  <a:lnTo>
                    <a:pt x="10875" y="8508"/>
                  </a:lnTo>
                  <a:lnTo>
                    <a:pt x="10875" y="8508"/>
                  </a:lnTo>
                  <a:cubicBezTo>
                    <a:pt x="10908" y="8484"/>
                    <a:pt x="10957" y="8444"/>
                    <a:pt x="11006" y="8395"/>
                  </a:cubicBezTo>
                  <a:cubicBezTo>
                    <a:pt x="11146" y="8311"/>
                    <a:pt x="11343" y="8170"/>
                    <a:pt x="11511" y="7974"/>
                  </a:cubicBezTo>
                  <a:cubicBezTo>
                    <a:pt x="11680" y="7777"/>
                    <a:pt x="11820" y="7525"/>
                    <a:pt x="11820" y="7188"/>
                  </a:cubicBezTo>
                  <a:cubicBezTo>
                    <a:pt x="11820" y="6963"/>
                    <a:pt x="11736" y="6738"/>
                    <a:pt x="11623" y="6570"/>
                  </a:cubicBezTo>
                  <a:cubicBezTo>
                    <a:pt x="11493" y="6375"/>
                    <a:pt x="11329" y="6230"/>
                    <a:pt x="11184" y="6122"/>
                  </a:cubicBezTo>
                  <a:lnTo>
                    <a:pt x="11184" y="6122"/>
                  </a:lnTo>
                  <a:cubicBezTo>
                    <a:pt x="11590" y="5978"/>
                    <a:pt x="12201" y="5750"/>
                    <a:pt x="12831" y="5475"/>
                  </a:cubicBezTo>
                  <a:cubicBezTo>
                    <a:pt x="13392" y="5250"/>
                    <a:pt x="13926" y="4970"/>
                    <a:pt x="14375" y="4661"/>
                  </a:cubicBezTo>
                  <a:cubicBezTo>
                    <a:pt x="14599" y="4521"/>
                    <a:pt x="14796" y="4352"/>
                    <a:pt x="14964" y="4212"/>
                  </a:cubicBezTo>
                  <a:cubicBezTo>
                    <a:pt x="15133" y="4043"/>
                    <a:pt x="15245" y="3847"/>
                    <a:pt x="15301" y="3650"/>
                  </a:cubicBezTo>
                  <a:cubicBezTo>
                    <a:pt x="15357" y="3426"/>
                    <a:pt x="15385" y="3201"/>
                    <a:pt x="15385" y="2976"/>
                  </a:cubicBezTo>
                  <a:cubicBezTo>
                    <a:pt x="15385" y="2471"/>
                    <a:pt x="15217" y="1994"/>
                    <a:pt x="14936" y="1601"/>
                  </a:cubicBezTo>
                  <a:cubicBezTo>
                    <a:pt x="14656" y="1236"/>
                    <a:pt x="14206" y="983"/>
                    <a:pt x="13673" y="983"/>
                  </a:cubicBezTo>
                  <a:cubicBezTo>
                    <a:pt x="13083" y="983"/>
                    <a:pt x="12718" y="1039"/>
                    <a:pt x="12438" y="1095"/>
                  </a:cubicBezTo>
                  <a:cubicBezTo>
                    <a:pt x="12233" y="1118"/>
                    <a:pt x="12084" y="1159"/>
                    <a:pt x="12005" y="1159"/>
                  </a:cubicBezTo>
                  <a:cubicBezTo>
                    <a:pt x="12000" y="1159"/>
                    <a:pt x="11995" y="1159"/>
                    <a:pt x="11990" y="1159"/>
                  </a:cubicBezTo>
                  <a:lnTo>
                    <a:pt x="11990" y="1159"/>
                  </a:lnTo>
                  <a:cubicBezTo>
                    <a:pt x="11943" y="1121"/>
                    <a:pt x="11840" y="1038"/>
                    <a:pt x="11736" y="955"/>
                  </a:cubicBezTo>
                  <a:cubicBezTo>
                    <a:pt x="11511" y="787"/>
                    <a:pt x="11202" y="562"/>
                    <a:pt x="10837" y="365"/>
                  </a:cubicBezTo>
                  <a:cubicBezTo>
                    <a:pt x="10472" y="169"/>
                    <a:pt x="10051" y="0"/>
                    <a:pt x="963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40"/>
            <p:cNvSpPr/>
            <p:nvPr/>
          </p:nvSpPr>
          <p:spPr>
            <a:xfrm>
              <a:off x="3253400" y="2545500"/>
              <a:ext cx="71625" cy="89550"/>
            </a:xfrm>
            <a:custGeom>
              <a:rect b="b" l="l" r="r" t="t"/>
              <a:pathLst>
                <a:path extrusionOk="0" h="3582" w="2865">
                  <a:moveTo>
                    <a:pt x="1093" y="1"/>
                  </a:moveTo>
                  <a:cubicBezTo>
                    <a:pt x="1007" y="1"/>
                    <a:pt x="924" y="23"/>
                    <a:pt x="843" y="71"/>
                  </a:cubicBezTo>
                  <a:cubicBezTo>
                    <a:pt x="1" y="604"/>
                    <a:pt x="618" y="2513"/>
                    <a:pt x="1180" y="3131"/>
                  </a:cubicBezTo>
                  <a:cubicBezTo>
                    <a:pt x="1479" y="3460"/>
                    <a:pt x="1809" y="3582"/>
                    <a:pt x="2095" y="3582"/>
                  </a:cubicBezTo>
                  <a:cubicBezTo>
                    <a:pt x="2347" y="3582"/>
                    <a:pt x="2564" y="3487"/>
                    <a:pt x="2696" y="3356"/>
                  </a:cubicBezTo>
                  <a:lnTo>
                    <a:pt x="2864" y="1952"/>
                  </a:lnTo>
                  <a:cubicBezTo>
                    <a:pt x="2864" y="1952"/>
                    <a:pt x="1900" y="1"/>
                    <a:pt x="1093" y="1"/>
                  </a:cubicBezTo>
                  <a:close/>
                </a:path>
              </a:pathLst>
            </a:custGeom>
            <a:solidFill>
              <a:srgbClr val="9C9C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40"/>
            <p:cNvSpPr/>
            <p:nvPr/>
          </p:nvSpPr>
          <p:spPr>
            <a:xfrm>
              <a:off x="3258325" y="2540250"/>
              <a:ext cx="73725" cy="100375"/>
            </a:xfrm>
            <a:custGeom>
              <a:rect b="b" l="l" r="r" t="t"/>
              <a:pathLst>
                <a:path extrusionOk="0" h="4015" w="2949">
                  <a:moveTo>
                    <a:pt x="899" y="0"/>
                  </a:moveTo>
                  <a:cubicBezTo>
                    <a:pt x="786" y="0"/>
                    <a:pt x="646" y="28"/>
                    <a:pt x="534" y="84"/>
                  </a:cubicBezTo>
                  <a:cubicBezTo>
                    <a:pt x="337" y="225"/>
                    <a:pt x="197" y="393"/>
                    <a:pt x="113" y="590"/>
                  </a:cubicBezTo>
                  <a:cubicBezTo>
                    <a:pt x="28" y="786"/>
                    <a:pt x="0" y="1011"/>
                    <a:pt x="0" y="1236"/>
                  </a:cubicBezTo>
                  <a:cubicBezTo>
                    <a:pt x="0" y="1657"/>
                    <a:pt x="113" y="2106"/>
                    <a:pt x="253" y="2499"/>
                  </a:cubicBezTo>
                  <a:cubicBezTo>
                    <a:pt x="421" y="2892"/>
                    <a:pt x="590" y="3257"/>
                    <a:pt x="814" y="3481"/>
                  </a:cubicBezTo>
                  <a:cubicBezTo>
                    <a:pt x="1151" y="3875"/>
                    <a:pt x="1544" y="4015"/>
                    <a:pt x="1909" y="4015"/>
                  </a:cubicBezTo>
                  <a:cubicBezTo>
                    <a:pt x="2218" y="4015"/>
                    <a:pt x="2499" y="3903"/>
                    <a:pt x="2667" y="3734"/>
                  </a:cubicBezTo>
                  <a:cubicBezTo>
                    <a:pt x="2752" y="3622"/>
                    <a:pt x="2780" y="3481"/>
                    <a:pt x="2667" y="3397"/>
                  </a:cubicBezTo>
                  <a:cubicBezTo>
                    <a:pt x="2625" y="3355"/>
                    <a:pt x="2569" y="3334"/>
                    <a:pt x="2513" y="3334"/>
                  </a:cubicBezTo>
                  <a:cubicBezTo>
                    <a:pt x="2457" y="3334"/>
                    <a:pt x="2401" y="3355"/>
                    <a:pt x="2359" y="3397"/>
                  </a:cubicBezTo>
                  <a:cubicBezTo>
                    <a:pt x="2286" y="3470"/>
                    <a:pt x="2149" y="3543"/>
                    <a:pt x="1987" y="3543"/>
                  </a:cubicBezTo>
                  <a:cubicBezTo>
                    <a:pt x="1961" y="3543"/>
                    <a:pt x="1936" y="3541"/>
                    <a:pt x="1909" y="3538"/>
                  </a:cubicBezTo>
                  <a:cubicBezTo>
                    <a:pt x="1685" y="3538"/>
                    <a:pt x="1432" y="3453"/>
                    <a:pt x="1151" y="3173"/>
                  </a:cubicBezTo>
                  <a:cubicBezTo>
                    <a:pt x="1011" y="3004"/>
                    <a:pt x="843" y="2695"/>
                    <a:pt x="702" y="2330"/>
                  </a:cubicBezTo>
                  <a:cubicBezTo>
                    <a:pt x="562" y="1965"/>
                    <a:pt x="478" y="1572"/>
                    <a:pt x="478" y="1236"/>
                  </a:cubicBezTo>
                  <a:cubicBezTo>
                    <a:pt x="478" y="1067"/>
                    <a:pt x="506" y="899"/>
                    <a:pt x="562" y="758"/>
                  </a:cubicBezTo>
                  <a:cubicBezTo>
                    <a:pt x="590" y="646"/>
                    <a:pt x="674" y="562"/>
                    <a:pt x="786" y="506"/>
                  </a:cubicBezTo>
                  <a:cubicBezTo>
                    <a:pt x="814" y="477"/>
                    <a:pt x="871" y="449"/>
                    <a:pt x="899" y="449"/>
                  </a:cubicBezTo>
                  <a:cubicBezTo>
                    <a:pt x="1011" y="449"/>
                    <a:pt x="1179" y="534"/>
                    <a:pt x="1376" y="702"/>
                  </a:cubicBezTo>
                  <a:cubicBezTo>
                    <a:pt x="1657" y="955"/>
                    <a:pt x="1937" y="1348"/>
                    <a:pt x="2134" y="1657"/>
                  </a:cubicBezTo>
                  <a:cubicBezTo>
                    <a:pt x="2246" y="1825"/>
                    <a:pt x="2330" y="1965"/>
                    <a:pt x="2387" y="2078"/>
                  </a:cubicBezTo>
                  <a:cubicBezTo>
                    <a:pt x="2415" y="2134"/>
                    <a:pt x="2443" y="2190"/>
                    <a:pt x="2443" y="2218"/>
                  </a:cubicBezTo>
                  <a:lnTo>
                    <a:pt x="2471" y="2246"/>
                  </a:lnTo>
                  <a:cubicBezTo>
                    <a:pt x="2512" y="2328"/>
                    <a:pt x="2598" y="2381"/>
                    <a:pt x="2686" y="2381"/>
                  </a:cubicBezTo>
                  <a:cubicBezTo>
                    <a:pt x="2717" y="2381"/>
                    <a:pt x="2750" y="2374"/>
                    <a:pt x="2780" y="2358"/>
                  </a:cubicBezTo>
                  <a:cubicBezTo>
                    <a:pt x="2892" y="2302"/>
                    <a:pt x="2948" y="2162"/>
                    <a:pt x="2892" y="2050"/>
                  </a:cubicBezTo>
                  <a:cubicBezTo>
                    <a:pt x="2892" y="2050"/>
                    <a:pt x="2639" y="1544"/>
                    <a:pt x="2274" y="1039"/>
                  </a:cubicBezTo>
                  <a:cubicBezTo>
                    <a:pt x="2106" y="814"/>
                    <a:pt x="1909" y="562"/>
                    <a:pt x="1685" y="337"/>
                  </a:cubicBezTo>
                  <a:cubicBezTo>
                    <a:pt x="1460" y="141"/>
                    <a:pt x="1207" y="0"/>
                    <a:pt x="89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40"/>
            <p:cNvSpPr/>
            <p:nvPr/>
          </p:nvSpPr>
          <p:spPr>
            <a:xfrm>
              <a:off x="3096175" y="2715150"/>
              <a:ext cx="256925" cy="96750"/>
            </a:xfrm>
            <a:custGeom>
              <a:rect b="b" l="l" r="r" t="t"/>
              <a:pathLst>
                <a:path extrusionOk="0" h="3870" w="10277">
                  <a:moveTo>
                    <a:pt x="5011" y="0"/>
                  </a:moveTo>
                  <a:cubicBezTo>
                    <a:pt x="3592" y="0"/>
                    <a:pt x="2176" y="434"/>
                    <a:pt x="1517" y="1006"/>
                  </a:cubicBezTo>
                  <a:cubicBezTo>
                    <a:pt x="675" y="1735"/>
                    <a:pt x="113" y="3195"/>
                    <a:pt x="113" y="3195"/>
                  </a:cubicBezTo>
                  <a:lnTo>
                    <a:pt x="1" y="3869"/>
                  </a:lnTo>
                  <a:cubicBezTo>
                    <a:pt x="1" y="3869"/>
                    <a:pt x="2247" y="3027"/>
                    <a:pt x="5447" y="3027"/>
                  </a:cubicBezTo>
                  <a:cubicBezTo>
                    <a:pt x="8648" y="3027"/>
                    <a:pt x="10276" y="3813"/>
                    <a:pt x="10276" y="3813"/>
                  </a:cubicBezTo>
                  <a:cubicBezTo>
                    <a:pt x="10276" y="3813"/>
                    <a:pt x="9996" y="2522"/>
                    <a:pt x="9659" y="1735"/>
                  </a:cubicBezTo>
                  <a:cubicBezTo>
                    <a:pt x="9322" y="949"/>
                    <a:pt x="7918" y="444"/>
                    <a:pt x="6177" y="107"/>
                  </a:cubicBezTo>
                  <a:cubicBezTo>
                    <a:pt x="5799" y="34"/>
                    <a:pt x="5405" y="0"/>
                    <a:pt x="50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40"/>
            <p:cNvSpPr/>
            <p:nvPr/>
          </p:nvSpPr>
          <p:spPr>
            <a:xfrm>
              <a:off x="3089875" y="2709400"/>
              <a:ext cx="269550" cy="108575"/>
            </a:xfrm>
            <a:custGeom>
              <a:rect b="b" l="l" r="r" t="t"/>
              <a:pathLst>
                <a:path extrusionOk="0" h="4343" w="10782">
                  <a:moveTo>
                    <a:pt x="5250" y="478"/>
                  </a:moveTo>
                  <a:cubicBezTo>
                    <a:pt x="5643" y="478"/>
                    <a:pt x="6036" y="506"/>
                    <a:pt x="6401" y="562"/>
                  </a:cubicBezTo>
                  <a:cubicBezTo>
                    <a:pt x="7244" y="730"/>
                    <a:pt x="8030" y="955"/>
                    <a:pt x="8619" y="1207"/>
                  </a:cubicBezTo>
                  <a:cubicBezTo>
                    <a:pt x="9209" y="1460"/>
                    <a:pt x="9574" y="1769"/>
                    <a:pt x="9714" y="2050"/>
                  </a:cubicBezTo>
                  <a:cubicBezTo>
                    <a:pt x="9855" y="2443"/>
                    <a:pt x="10023" y="2948"/>
                    <a:pt x="10135" y="3369"/>
                  </a:cubicBezTo>
                  <a:cubicBezTo>
                    <a:pt x="10165" y="3473"/>
                    <a:pt x="10195" y="3578"/>
                    <a:pt x="10220" y="3673"/>
                  </a:cubicBezTo>
                  <a:lnTo>
                    <a:pt x="10220" y="3673"/>
                  </a:lnTo>
                  <a:cubicBezTo>
                    <a:pt x="9538" y="3434"/>
                    <a:pt x="8028" y="3032"/>
                    <a:pt x="5699" y="3032"/>
                  </a:cubicBezTo>
                  <a:cubicBezTo>
                    <a:pt x="3223" y="3032"/>
                    <a:pt x="1315" y="3519"/>
                    <a:pt x="543" y="3765"/>
                  </a:cubicBezTo>
                  <a:lnTo>
                    <a:pt x="543" y="3765"/>
                  </a:lnTo>
                  <a:lnTo>
                    <a:pt x="590" y="3481"/>
                  </a:lnTo>
                  <a:lnTo>
                    <a:pt x="577" y="3478"/>
                  </a:lnTo>
                  <a:lnTo>
                    <a:pt x="577" y="3478"/>
                  </a:lnTo>
                  <a:lnTo>
                    <a:pt x="590" y="3453"/>
                  </a:lnTo>
                  <a:cubicBezTo>
                    <a:pt x="702" y="3173"/>
                    <a:pt x="1236" y="1994"/>
                    <a:pt x="1909" y="1404"/>
                  </a:cubicBezTo>
                  <a:cubicBezTo>
                    <a:pt x="2218" y="1151"/>
                    <a:pt x="2695" y="927"/>
                    <a:pt x="3285" y="758"/>
                  </a:cubicBezTo>
                  <a:cubicBezTo>
                    <a:pt x="3875" y="562"/>
                    <a:pt x="4576" y="478"/>
                    <a:pt x="5250" y="478"/>
                  </a:cubicBezTo>
                  <a:close/>
                  <a:moveTo>
                    <a:pt x="5250" y="0"/>
                  </a:moveTo>
                  <a:cubicBezTo>
                    <a:pt x="4520" y="0"/>
                    <a:pt x="3790" y="113"/>
                    <a:pt x="3173" y="309"/>
                  </a:cubicBezTo>
                  <a:cubicBezTo>
                    <a:pt x="2527" y="478"/>
                    <a:pt x="1994" y="730"/>
                    <a:pt x="1601" y="1067"/>
                  </a:cubicBezTo>
                  <a:cubicBezTo>
                    <a:pt x="1151" y="1460"/>
                    <a:pt x="786" y="2022"/>
                    <a:pt x="534" y="2499"/>
                  </a:cubicBezTo>
                  <a:cubicBezTo>
                    <a:pt x="281" y="2976"/>
                    <a:pt x="141" y="3341"/>
                    <a:pt x="141" y="3341"/>
                  </a:cubicBezTo>
                  <a:lnTo>
                    <a:pt x="113" y="3397"/>
                  </a:lnTo>
                  <a:lnTo>
                    <a:pt x="0" y="4071"/>
                  </a:lnTo>
                  <a:cubicBezTo>
                    <a:pt x="0" y="4155"/>
                    <a:pt x="28" y="4240"/>
                    <a:pt x="85" y="4296"/>
                  </a:cubicBezTo>
                  <a:cubicBezTo>
                    <a:pt x="134" y="4329"/>
                    <a:pt x="183" y="4342"/>
                    <a:pt x="233" y="4342"/>
                  </a:cubicBezTo>
                  <a:cubicBezTo>
                    <a:pt x="267" y="4342"/>
                    <a:pt x="302" y="4335"/>
                    <a:pt x="337" y="4324"/>
                  </a:cubicBezTo>
                  <a:cubicBezTo>
                    <a:pt x="590" y="4240"/>
                    <a:pt x="2724" y="3510"/>
                    <a:pt x="5699" y="3510"/>
                  </a:cubicBezTo>
                  <a:cubicBezTo>
                    <a:pt x="7300" y="3510"/>
                    <a:pt x="8479" y="3706"/>
                    <a:pt x="9265" y="3875"/>
                  </a:cubicBezTo>
                  <a:cubicBezTo>
                    <a:pt x="9658" y="3987"/>
                    <a:pt x="9967" y="4071"/>
                    <a:pt x="10163" y="4155"/>
                  </a:cubicBezTo>
                  <a:cubicBezTo>
                    <a:pt x="10248" y="4183"/>
                    <a:pt x="10332" y="4211"/>
                    <a:pt x="10388" y="4240"/>
                  </a:cubicBezTo>
                  <a:lnTo>
                    <a:pt x="10416" y="4268"/>
                  </a:lnTo>
                  <a:lnTo>
                    <a:pt x="10444" y="4268"/>
                  </a:lnTo>
                  <a:cubicBezTo>
                    <a:pt x="10479" y="4279"/>
                    <a:pt x="10514" y="4286"/>
                    <a:pt x="10549" y="4286"/>
                  </a:cubicBezTo>
                  <a:cubicBezTo>
                    <a:pt x="10598" y="4286"/>
                    <a:pt x="10647" y="4272"/>
                    <a:pt x="10697" y="4240"/>
                  </a:cubicBezTo>
                  <a:cubicBezTo>
                    <a:pt x="10753" y="4183"/>
                    <a:pt x="10781" y="4099"/>
                    <a:pt x="10781" y="4015"/>
                  </a:cubicBezTo>
                  <a:cubicBezTo>
                    <a:pt x="10781" y="3987"/>
                    <a:pt x="10500" y="2695"/>
                    <a:pt x="10135" y="1881"/>
                  </a:cubicBezTo>
                  <a:cubicBezTo>
                    <a:pt x="9911" y="1404"/>
                    <a:pt x="9433" y="1039"/>
                    <a:pt x="8788" y="758"/>
                  </a:cubicBezTo>
                  <a:cubicBezTo>
                    <a:pt x="8170" y="506"/>
                    <a:pt x="7356" y="281"/>
                    <a:pt x="6486" y="113"/>
                  </a:cubicBezTo>
                  <a:cubicBezTo>
                    <a:pt x="6093" y="28"/>
                    <a:pt x="5671" y="0"/>
                    <a:pt x="525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40"/>
            <p:cNvSpPr/>
            <p:nvPr/>
          </p:nvSpPr>
          <p:spPr>
            <a:xfrm>
              <a:off x="2812625" y="5107575"/>
              <a:ext cx="230250" cy="130200"/>
            </a:xfrm>
            <a:custGeom>
              <a:rect b="b" l="l" r="r" t="t"/>
              <a:pathLst>
                <a:path extrusionOk="0" h="5208" w="9210">
                  <a:moveTo>
                    <a:pt x="2579" y="0"/>
                  </a:moveTo>
                  <a:cubicBezTo>
                    <a:pt x="2040" y="0"/>
                    <a:pt x="1483" y="27"/>
                    <a:pt x="1124" y="117"/>
                  </a:cubicBezTo>
                  <a:cubicBezTo>
                    <a:pt x="225" y="342"/>
                    <a:pt x="1" y="1128"/>
                    <a:pt x="394" y="1689"/>
                  </a:cubicBezTo>
                  <a:cubicBezTo>
                    <a:pt x="787" y="2251"/>
                    <a:pt x="1629" y="3261"/>
                    <a:pt x="2191" y="3711"/>
                  </a:cubicBezTo>
                  <a:cubicBezTo>
                    <a:pt x="2752" y="4160"/>
                    <a:pt x="4549" y="4384"/>
                    <a:pt x="5335" y="4777"/>
                  </a:cubicBezTo>
                  <a:cubicBezTo>
                    <a:pt x="5783" y="5002"/>
                    <a:pt x="6287" y="5208"/>
                    <a:pt x="6835" y="5208"/>
                  </a:cubicBezTo>
                  <a:cubicBezTo>
                    <a:pt x="7247" y="5208"/>
                    <a:pt x="7684" y="5091"/>
                    <a:pt x="8142" y="4777"/>
                  </a:cubicBezTo>
                  <a:cubicBezTo>
                    <a:pt x="9209" y="4047"/>
                    <a:pt x="8592" y="1296"/>
                    <a:pt x="8592" y="1296"/>
                  </a:cubicBezTo>
                  <a:lnTo>
                    <a:pt x="8592" y="1296"/>
                  </a:lnTo>
                  <a:cubicBezTo>
                    <a:pt x="8592" y="1296"/>
                    <a:pt x="8272" y="1350"/>
                    <a:pt x="7780" y="1350"/>
                  </a:cubicBezTo>
                  <a:cubicBezTo>
                    <a:pt x="6858" y="1350"/>
                    <a:pt x="5328" y="1159"/>
                    <a:pt x="4156" y="61"/>
                  </a:cubicBezTo>
                  <a:cubicBezTo>
                    <a:pt x="4156" y="61"/>
                    <a:pt x="3388" y="0"/>
                    <a:pt x="257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40"/>
            <p:cNvSpPr/>
            <p:nvPr/>
          </p:nvSpPr>
          <p:spPr>
            <a:xfrm>
              <a:off x="2811925" y="5102075"/>
              <a:ext cx="226025" cy="141800"/>
            </a:xfrm>
            <a:custGeom>
              <a:rect b="b" l="l" r="r" t="t"/>
              <a:pathLst>
                <a:path extrusionOk="0" h="5672" w="9041">
                  <a:moveTo>
                    <a:pt x="2612" y="449"/>
                  </a:moveTo>
                  <a:cubicBezTo>
                    <a:pt x="3005" y="449"/>
                    <a:pt x="3398" y="477"/>
                    <a:pt x="3679" y="477"/>
                  </a:cubicBezTo>
                  <a:cubicBezTo>
                    <a:pt x="3863" y="494"/>
                    <a:pt x="3998" y="501"/>
                    <a:pt x="4076" y="504"/>
                  </a:cubicBezTo>
                  <a:lnTo>
                    <a:pt x="4076" y="504"/>
                  </a:lnTo>
                  <a:cubicBezTo>
                    <a:pt x="5329" y="1607"/>
                    <a:pt x="6866" y="1797"/>
                    <a:pt x="7805" y="1797"/>
                  </a:cubicBezTo>
                  <a:cubicBezTo>
                    <a:pt x="8075" y="1797"/>
                    <a:pt x="8287" y="1783"/>
                    <a:pt x="8435" y="1768"/>
                  </a:cubicBezTo>
                  <a:lnTo>
                    <a:pt x="8435" y="1768"/>
                  </a:lnTo>
                  <a:cubicBezTo>
                    <a:pt x="8490" y="2045"/>
                    <a:pt x="8564" y="2597"/>
                    <a:pt x="8564" y="3173"/>
                  </a:cubicBezTo>
                  <a:cubicBezTo>
                    <a:pt x="8564" y="3509"/>
                    <a:pt x="8535" y="3874"/>
                    <a:pt x="8451" y="4155"/>
                  </a:cubicBezTo>
                  <a:cubicBezTo>
                    <a:pt x="8367" y="4464"/>
                    <a:pt x="8227" y="4689"/>
                    <a:pt x="8058" y="4801"/>
                  </a:cubicBezTo>
                  <a:cubicBezTo>
                    <a:pt x="7609" y="5110"/>
                    <a:pt x="7244" y="5194"/>
                    <a:pt x="6879" y="5194"/>
                  </a:cubicBezTo>
                  <a:cubicBezTo>
                    <a:pt x="6374" y="5194"/>
                    <a:pt x="5896" y="5025"/>
                    <a:pt x="5475" y="4801"/>
                  </a:cubicBezTo>
                  <a:cubicBezTo>
                    <a:pt x="5026" y="4576"/>
                    <a:pt x="4380" y="4436"/>
                    <a:pt x="3763" y="4267"/>
                  </a:cubicBezTo>
                  <a:cubicBezTo>
                    <a:pt x="3454" y="4183"/>
                    <a:pt x="3173" y="4099"/>
                    <a:pt x="2920" y="4015"/>
                  </a:cubicBezTo>
                  <a:cubicBezTo>
                    <a:pt x="2668" y="3931"/>
                    <a:pt x="2471" y="3846"/>
                    <a:pt x="2359" y="3762"/>
                  </a:cubicBezTo>
                  <a:cubicBezTo>
                    <a:pt x="1826" y="3341"/>
                    <a:pt x="983" y="2330"/>
                    <a:pt x="618" y="1769"/>
                  </a:cubicBezTo>
                  <a:cubicBezTo>
                    <a:pt x="506" y="1628"/>
                    <a:pt x="478" y="1488"/>
                    <a:pt x="478" y="1348"/>
                  </a:cubicBezTo>
                  <a:cubicBezTo>
                    <a:pt x="478" y="1179"/>
                    <a:pt x="506" y="1011"/>
                    <a:pt x="646" y="898"/>
                  </a:cubicBezTo>
                  <a:cubicBezTo>
                    <a:pt x="759" y="758"/>
                    <a:pt x="927" y="618"/>
                    <a:pt x="1208" y="562"/>
                  </a:cubicBezTo>
                  <a:cubicBezTo>
                    <a:pt x="1517" y="477"/>
                    <a:pt x="2078" y="449"/>
                    <a:pt x="2612" y="449"/>
                  </a:cubicBezTo>
                  <a:close/>
                  <a:moveTo>
                    <a:pt x="2612" y="0"/>
                  </a:moveTo>
                  <a:cubicBezTo>
                    <a:pt x="2050" y="0"/>
                    <a:pt x="1489" y="0"/>
                    <a:pt x="1096" y="112"/>
                  </a:cubicBezTo>
                  <a:cubicBezTo>
                    <a:pt x="731" y="197"/>
                    <a:pt x="478" y="365"/>
                    <a:pt x="281" y="590"/>
                  </a:cubicBezTo>
                  <a:cubicBezTo>
                    <a:pt x="85" y="814"/>
                    <a:pt x="1" y="1067"/>
                    <a:pt x="1" y="1348"/>
                  </a:cubicBezTo>
                  <a:cubicBezTo>
                    <a:pt x="1" y="1600"/>
                    <a:pt x="85" y="1825"/>
                    <a:pt x="225" y="2050"/>
                  </a:cubicBezTo>
                  <a:cubicBezTo>
                    <a:pt x="646" y="2639"/>
                    <a:pt x="1461" y="3650"/>
                    <a:pt x="2078" y="4127"/>
                  </a:cubicBezTo>
                  <a:cubicBezTo>
                    <a:pt x="2247" y="4267"/>
                    <a:pt x="2499" y="4352"/>
                    <a:pt x="2752" y="4464"/>
                  </a:cubicBezTo>
                  <a:cubicBezTo>
                    <a:pt x="3173" y="4604"/>
                    <a:pt x="3650" y="4717"/>
                    <a:pt x="4128" y="4829"/>
                  </a:cubicBezTo>
                  <a:cubicBezTo>
                    <a:pt x="4577" y="4969"/>
                    <a:pt x="4998" y="5082"/>
                    <a:pt x="5251" y="5222"/>
                  </a:cubicBezTo>
                  <a:cubicBezTo>
                    <a:pt x="5728" y="5447"/>
                    <a:pt x="6261" y="5671"/>
                    <a:pt x="6879" y="5671"/>
                  </a:cubicBezTo>
                  <a:cubicBezTo>
                    <a:pt x="7328" y="5671"/>
                    <a:pt x="7805" y="5531"/>
                    <a:pt x="8311" y="5194"/>
                  </a:cubicBezTo>
                  <a:cubicBezTo>
                    <a:pt x="8620" y="4997"/>
                    <a:pt x="8788" y="4660"/>
                    <a:pt x="8900" y="4296"/>
                  </a:cubicBezTo>
                  <a:cubicBezTo>
                    <a:pt x="9013" y="3931"/>
                    <a:pt x="9041" y="3538"/>
                    <a:pt x="9041" y="3173"/>
                  </a:cubicBezTo>
                  <a:cubicBezTo>
                    <a:pt x="9041" y="2274"/>
                    <a:pt x="8872" y="1488"/>
                    <a:pt x="8844" y="1460"/>
                  </a:cubicBezTo>
                  <a:cubicBezTo>
                    <a:pt x="8844" y="1362"/>
                    <a:pt x="8738" y="1286"/>
                    <a:pt x="8637" y="1286"/>
                  </a:cubicBezTo>
                  <a:cubicBezTo>
                    <a:pt x="8622" y="1286"/>
                    <a:pt x="8606" y="1288"/>
                    <a:pt x="8592" y="1292"/>
                  </a:cubicBezTo>
                  <a:lnTo>
                    <a:pt x="8535" y="1292"/>
                  </a:lnTo>
                  <a:cubicBezTo>
                    <a:pt x="8423" y="1320"/>
                    <a:pt x="8170" y="1348"/>
                    <a:pt x="7805" y="1348"/>
                  </a:cubicBezTo>
                  <a:cubicBezTo>
                    <a:pt x="6935" y="1348"/>
                    <a:pt x="5447" y="1151"/>
                    <a:pt x="4352" y="112"/>
                  </a:cubicBezTo>
                  <a:cubicBezTo>
                    <a:pt x="4296" y="84"/>
                    <a:pt x="4268" y="56"/>
                    <a:pt x="4212" y="56"/>
                  </a:cubicBezTo>
                  <a:cubicBezTo>
                    <a:pt x="4212" y="56"/>
                    <a:pt x="3426" y="0"/>
                    <a:pt x="261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40"/>
            <p:cNvSpPr/>
            <p:nvPr/>
          </p:nvSpPr>
          <p:spPr>
            <a:xfrm>
              <a:off x="2816150" y="5125225"/>
              <a:ext cx="209875" cy="112550"/>
            </a:xfrm>
            <a:custGeom>
              <a:rect b="b" l="l" r="r" t="t"/>
              <a:pathLst>
                <a:path extrusionOk="0" h="4502" w="8395">
                  <a:moveTo>
                    <a:pt x="169" y="1"/>
                  </a:moveTo>
                  <a:lnTo>
                    <a:pt x="169" y="1"/>
                  </a:lnTo>
                  <a:cubicBezTo>
                    <a:pt x="0" y="309"/>
                    <a:pt x="28" y="674"/>
                    <a:pt x="253" y="983"/>
                  </a:cubicBezTo>
                  <a:cubicBezTo>
                    <a:pt x="646" y="1545"/>
                    <a:pt x="1488" y="2555"/>
                    <a:pt x="2050" y="3005"/>
                  </a:cubicBezTo>
                  <a:cubicBezTo>
                    <a:pt x="2611" y="3454"/>
                    <a:pt x="4408" y="3678"/>
                    <a:pt x="5194" y="4071"/>
                  </a:cubicBezTo>
                  <a:cubicBezTo>
                    <a:pt x="5642" y="4296"/>
                    <a:pt x="6146" y="4502"/>
                    <a:pt x="6694" y="4502"/>
                  </a:cubicBezTo>
                  <a:cubicBezTo>
                    <a:pt x="7106" y="4502"/>
                    <a:pt x="7543" y="4385"/>
                    <a:pt x="8001" y="4071"/>
                  </a:cubicBezTo>
                  <a:cubicBezTo>
                    <a:pt x="8170" y="3959"/>
                    <a:pt x="8310" y="3791"/>
                    <a:pt x="8395" y="3594"/>
                  </a:cubicBezTo>
                  <a:lnTo>
                    <a:pt x="8395" y="3594"/>
                  </a:lnTo>
                  <a:cubicBezTo>
                    <a:pt x="8001" y="3734"/>
                    <a:pt x="7608" y="3847"/>
                    <a:pt x="7272" y="3903"/>
                  </a:cubicBezTo>
                  <a:cubicBezTo>
                    <a:pt x="7141" y="3925"/>
                    <a:pt x="6996" y="3935"/>
                    <a:pt x="6840" y="3935"/>
                  </a:cubicBezTo>
                  <a:cubicBezTo>
                    <a:pt x="5786" y="3935"/>
                    <a:pt x="4198" y="3457"/>
                    <a:pt x="2780" y="2724"/>
                  </a:cubicBezTo>
                  <a:cubicBezTo>
                    <a:pt x="1629" y="2134"/>
                    <a:pt x="646" y="759"/>
                    <a:pt x="16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40"/>
            <p:cNvSpPr/>
            <p:nvPr/>
          </p:nvSpPr>
          <p:spPr>
            <a:xfrm>
              <a:off x="2811925" y="5119425"/>
              <a:ext cx="220425" cy="124450"/>
            </a:xfrm>
            <a:custGeom>
              <a:rect b="b" l="l" r="r" t="t"/>
              <a:pathLst>
                <a:path extrusionOk="0" h="4978" w="8817">
                  <a:moveTo>
                    <a:pt x="527" y="923"/>
                  </a:moveTo>
                  <a:lnTo>
                    <a:pt x="527" y="923"/>
                  </a:lnTo>
                  <a:cubicBezTo>
                    <a:pt x="1069" y="1699"/>
                    <a:pt x="1866" y="2673"/>
                    <a:pt x="2836" y="3180"/>
                  </a:cubicBezTo>
                  <a:cubicBezTo>
                    <a:pt x="3071" y="3298"/>
                    <a:pt x="3309" y="3409"/>
                    <a:pt x="3548" y="3514"/>
                  </a:cubicBezTo>
                  <a:lnTo>
                    <a:pt x="3548" y="3514"/>
                  </a:lnTo>
                  <a:cubicBezTo>
                    <a:pt x="3323" y="3449"/>
                    <a:pt x="3113" y="3385"/>
                    <a:pt x="2920" y="3321"/>
                  </a:cubicBezTo>
                  <a:cubicBezTo>
                    <a:pt x="2668" y="3237"/>
                    <a:pt x="2471" y="3152"/>
                    <a:pt x="2359" y="3068"/>
                  </a:cubicBezTo>
                  <a:cubicBezTo>
                    <a:pt x="1826" y="2647"/>
                    <a:pt x="983" y="1636"/>
                    <a:pt x="618" y="1075"/>
                  </a:cubicBezTo>
                  <a:cubicBezTo>
                    <a:pt x="578" y="1024"/>
                    <a:pt x="548" y="974"/>
                    <a:pt x="527" y="923"/>
                  </a:cubicBezTo>
                  <a:close/>
                  <a:moveTo>
                    <a:pt x="5819" y="4271"/>
                  </a:moveTo>
                  <a:cubicBezTo>
                    <a:pt x="6254" y="4364"/>
                    <a:pt x="6661" y="4416"/>
                    <a:pt x="7019" y="4416"/>
                  </a:cubicBezTo>
                  <a:cubicBezTo>
                    <a:pt x="7188" y="4416"/>
                    <a:pt x="7328" y="4388"/>
                    <a:pt x="7497" y="4388"/>
                  </a:cubicBezTo>
                  <a:cubicBezTo>
                    <a:pt x="7528" y="4380"/>
                    <a:pt x="7560" y="4372"/>
                    <a:pt x="7593" y="4363"/>
                  </a:cubicBezTo>
                  <a:lnTo>
                    <a:pt x="7593" y="4363"/>
                  </a:lnTo>
                  <a:cubicBezTo>
                    <a:pt x="7341" y="4466"/>
                    <a:pt x="7110" y="4500"/>
                    <a:pt x="6879" y="4500"/>
                  </a:cubicBezTo>
                  <a:cubicBezTo>
                    <a:pt x="6507" y="4500"/>
                    <a:pt x="6150" y="4408"/>
                    <a:pt x="5819" y="4271"/>
                  </a:cubicBezTo>
                  <a:close/>
                  <a:moveTo>
                    <a:pt x="382" y="1"/>
                  </a:moveTo>
                  <a:cubicBezTo>
                    <a:pt x="367" y="1"/>
                    <a:pt x="353" y="3"/>
                    <a:pt x="338" y="8"/>
                  </a:cubicBezTo>
                  <a:cubicBezTo>
                    <a:pt x="253" y="8"/>
                    <a:pt x="169" y="36"/>
                    <a:pt x="141" y="120"/>
                  </a:cubicBezTo>
                  <a:cubicBezTo>
                    <a:pt x="57" y="289"/>
                    <a:pt x="1" y="485"/>
                    <a:pt x="1" y="654"/>
                  </a:cubicBezTo>
                  <a:cubicBezTo>
                    <a:pt x="1" y="906"/>
                    <a:pt x="85" y="1131"/>
                    <a:pt x="225" y="1356"/>
                  </a:cubicBezTo>
                  <a:cubicBezTo>
                    <a:pt x="646" y="1945"/>
                    <a:pt x="1461" y="2956"/>
                    <a:pt x="2078" y="3433"/>
                  </a:cubicBezTo>
                  <a:cubicBezTo>
                    <a:pt x="2247" y="3573"/>
                    <a:pt x="2499" y="3658"/>
                    <a:pt x="2752" y="3770"/>
                  </a:cubicBezTo>
                  <a:cubicBezTo>
                    <a:pt x="3173" y="3910"/>
                    <a:pt x="3650" y="4023"/>
                    <a:pt x="4128" y="4135"/>
                  </a:cubicBezTo>
                  <a:cubicBezTo>
                    <a:pt x="4577" y="4275"/>
                    <a:pt x="4998" y="4388"/>
                    <a:pt x="5251" y="4528"/>
                  </a:cubicBezTo>
                  <a:cubicBezTo>
                    <a:pt x="5728" y="4753"/>
                    <a:pt x="6261" y="4977"/>
                    <a:pt x="6879" y="4977"/>
                  </a:cubicBezTo>
                  <a:cubicBezTo>
                    <a:pt x="7328" y="4977"/>
                    <a:pt x="7805" y="4837"/>
                    <a:pt x="8311" y="4500"/>
                  </a:cubicBezTo>
                  <a:cubicBezTo>
                    <a:pt x="8535" y="4360"/>
                    <a:pt x="8676" y="4163"/>
                    <a:pt x="8760" y="3938"/>
                  </a:cubicBezTo>
                  <a:cubicBezTo>
                    <a:pt x="8816" y="3854"/>
                    <a:pt x="8788" y="3742"/>
                    <a:pt x="8732" y="3686"/>
                  </a:cubicBezTo>
                  <a:cubicBezTo>
                    <a:pt x="8696" y="3631"/>
                    <a:pt x="8636" y="3600"/>
                    <a:pt x="8576" y="3600"/>
                  </a:cubicBezTo>
                  <a:cubicBezTo>
                    <a:pt x="8542" y="3600"/>
                    <a:pt x="8509" y="3610"/>
                    <a:pt x="8479" y="3630"/>
                  </a:cubicBezTo>
                  <a:cubicBezTo>
                    <a:pt x="8114" y="3742"/>
                    <a:pt x="7721" y="3854"/>
                    <a:pt x="7412" y="3910"/>
                  </a:cubicBezTo>
                  <a:cubicBezTo>
                    <a:pt x="7300" y="3938"/>
                    <a:pt x="7160" y="3938"/>
                    <a:pt x="7019" y="3938"/>
                  </a:cubicBezTo>
                  <a:cubicBezTo>
                    <a:pt x="6037" y="3938"/>
                    <a:pt x="4437" y="3489"/>
                    <a:pt x="3061" y="2759"/>
                  </a:cubicBezTo>
                  <a:cubicBezTo>
                    <a:pt x="1994" y="2198"/>
                    <a:pt x="1011" y="850"/>
                    <a:pt x="534" y="120"/>
                  </a:cubicBezTo>
                  <a:cubicBezTo>
                    <a:pt x="511" y="51"/>
                    <a:pt x="450" y="1"/>
                    <a:pt x="38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40"/>
            <p:cNvSpPr/>
            <p:nvPr/>
          </p:nvSpPr>
          <p:spPr>
            <a:xfrm>
              <a:off x="3328500" y="5107575"/>
              <a:ext cx="230250" cy="130200"/>
            </a:xfrm>
            <a:custGeom>
              <a:rect b="b" l="l" r="r" t="t"/>
              <a:pathLst>
                <a:path extrusionOk="0" h="5208" w="9210">
                  <a:moveTo>
                    <a:pt x="6631" y="0"/>
                  </a:moveTo>
                  <a:cubicBezTo>
                    <a:pt x="5822" y="0"/>
                    <a:pt x="5054" y="61"/>
                    <a:pt x="5054" y="61"/>
                  </a:cubicBezTo>
                  <a:cubicBezTo>
                    <a:pt x="3882" y="1159"/>
                    <a:pt x="2352" y="1350"/>
                    <a:pt x="1430" y="1350"/>
                  </a:cubicBezTo>
                  <a:cubicBezTo>
                    <a:pt x="938" y="1350"/>
                    <a:pt x="618" y="1296"/>
                    <a:pt x="618" y="1296"/>
                  </a:cubicBezTo>
                  <a:lnTo>
                    <a:pt x="618" y="1296"/>
                  </a:lnTo>
                  <a:cubicBezTo>
                    <a:pt x="618" y="1296"/>
                    <a:pt x="1" y="4047"/>
                    <a:pt x="1068" y="4777"/>
                  </a:cubicBezTo>
                  <a:cubicBezTo>
                    <a:pt x="1526" y="5091"/>
                    <a:pt x="1963" y="5208"/>
                    <a:pt x="2376" y="5208"/>
                  </a:cubicBezTo>
                  <a:cubicBezTo>
                    <a:pt x="2923" y="5208"/>
                    <a:pt x="3427" y="5002"/>
                    <a:pt x="3875" y="4777"/>
                  </a:cubicBezTo>
                  <a:cubicBezTo>
                    <a:pt x="4661" y="4384"/>
                    <a:pt x="6458" y="4160"/>
                    <a:pt x="7019" y="3711"/>
                  </a:cubicBezTo>
                  <a:cubicBezTo>
                    <a:pt x="7581" y="3261"/>
                    <a:pt x="8423" y="2251"/>
                    <a:pt x="8816" y="1689"/>
                  </a:cubicBezTo>
                  <a:cubicBezTo>
                    <a:pt x="9209" y="1128"/>
                    <a:pt x="8985" y="342"/>
                    <a:pt x="8086" y="117"/>
                  </a:cubicBezTo>
                  <a:cubicBezTo>
                    <a:pt x="7727" y="27"/>
                    <a:pt x="7170" y="0"/>
                    <a:pt x="663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40"/>
            <p:cNvSpPr/>
            <p:nvPr/>
          </p:nvSpPr>
          <p:spPr>
            <a:xfrm>
              <a:off x="3333425" y="5102075"/>
              <a:ext cx="226025" cy="141800"/>
            </a:xfrm>
            <a:custGeom>
              <a:rect b="b" l="l" r="r" t="t"/>
              <a:pathLst>
                <a:path extrusionOk="0" h="5672" w="9041">
                  <a:moveTo>
                    <a:pt x="6429" y="449"/>
                  </a:moveTo>
                  <a:cubicBezTo>
                    <a:pt x="6963" y="449"/>
                    <a:pt x="7524" y="477"/>
                    <a:pt x="7833" y="562"/>
                  </a:cubicBezTo>
                  <a:cubicBezTo>
                    <a:pt x="8114" y="618"/>
                    <a:pt x="8282" y="758"/>
                    <a:pt x="8423" y="898"/>
                  </a:cubicBezTo>
                  <a:cubicBezTo>
                    <a:pt x="8535" y="1011"/>
                    <a:pt x="8591" y="1179"/>
                    <a:pt x="8591" y="1348"/>
                  </a:cubicBezTo>
                  <a:cubicBezTo>
                    <a:pt x="8591" y="1488"/>
                    <a:pt x="8535" y="1628"/>
                    <a:pt x="8451" y="1769"/>
                  </a:cubicBezTo>
                  <a:cubicBezTo>
                    <a:pt x="8058" y="2330"/>
                    <a:pt x="7215" y="3341"/>
                    <a:pt x="6682" y="3762"/>
                  </a:cubicBezTo>
                  <a:cubicBezTo>
                    <a:pt x="6570" y="3846"/>
                    <a:pt x="6373" y="3931"/>
                    <a:pt x="6121" y="4015"/>
                  </a:cubicBezTo>
                  <a:cubicBezTo>
                    <a:pt x="5756" y="4155"/>
                    <a:pt x="5278" y="4267"/>
                    <a:pt x="4801" y="4380"/>
                  </a:cubicBezTo>
                  <a:cubicBezTo>
                    <a:pt x="4352" y="4520"/>
                    <a:pt x="3903" y="4632"/>
                    <a:pt x="3566" y="4801"/>
                  </a:cubicBezTo>
                  <a:cubicBezTo>
                    <a:pt x="3145" y="5025"/>
                    <a:pt x="2667" y="5194"/>
                    <a:pt x="2190" y="5194"/>
                  </a:cubicBezTo>
                  <a:cubicBezTo>
                    <a:pt x="1797" y="5194"/>
                    <a:pt x="1432" y="5110"/>
                    <a:pt x="1011" y="4801"/>
                  </a:cubicBezTo>
                  <a:cubicBezTo>
                    <a:pt x="814" y="4689"/>
                    <a:pt x="674" y="4464"/>
                    <a:pt x="590" y="4155"/>
                  </a:cubicBezTo>
                  <a:cubicBezTo>
                    <a:pt x="506" y="3874"/>
                    <a:pt x="478" y="3509"/>
                    <a:pt x="478" y="3173"/>
                  </a:cubicBezTo>
                  <a:cubicBezTo>
                    <a:pt x="478" y="2751"/>
                    <a:pt x="506" y="2358"/>
                    <a:pt x="562" y="2050"/>
                  </a:cubicBezTo>
                  <a:cubicBezTo>
                    <a:pt x="584" y="1938"/>
                    <a:pt x="589" y="1843"/>
                    <a:pt x="604" y="1767"/>
                  </a:cubicBezTo>
                  <a:lnTo>
                    <a:pt x="604" y="1767"/>
                  </a:lnTo>
                  <a:cubicBezTo>
                    <a:pt x="756" y="1782"/>
                    <a:pt x="973" y="1797"/>
                    <a:pt x="1236" y="1797"/>
                  </a:cubicBezTo>
                  <a:cubicBezTo>
                    <a:pt x="2175" y="1797"/>
                    <a:pt x="3739" y="1607"/>
                    <a:pt x="4966" y="504"/>
                  </a:cubicBezTo>
                  <a:lnTo>
                    <a:pt x="4966" y="504"/>
                  </a:lnTo>
                  <a:cubicBezTo>
                    <a:pt x="5049" y="501"/>
                    <a:pt x="5190" y="495"/>
                    <a:pt x="5363" y="477"/>
                  </a:cubicBezTo>
                  <a:cubicBezTo>
                    <a:pt x="5643" y="477"/>
                    <a:pt x="6036" y="449"/>
                    <a:pt x="6429" y="449"/>
                  </a:cubicBezTo>
                  <a:close/>
                  <a:moveTo>
                    <a:pt x="6429" y="0"/>
                  </a:moveTo>
                  <a:cubicBezTo>
                    <a:pt x="5615" y="0"/>
                    <a:pt x="4857" y="56"/>
                    <a:pt x="4829" y="56"/>
                  </a:cubicBezTo>
                  <a:cubicBezTo>
                    <a:pt x="4801" y="56"/>
                    <a:pt x="4745" y="84"/>
                    <a:pt x="4689" y="112"/>
                  </a:cubicBezTo>
                  <a:cubicBezTo>
                    <a:pt x="3594" y="1151"/>
                    <a:pt x="2134" y="1348"/>
                    <a:pt x="1236" y="1348"/>
                  </a:cubicBezTo>
                  <a:cubicBezTo>
                    <a:pt x="983" y="1348"/>
                    <a:pt x="786" y="1320"/>
                    <a:pt x="674" y="1320"/>
                  </a:cubicBezTo>
                  <a:cubicBezTo>
                    <a:pt x="590" y="1320"/>
                    <a:pt x="534" y="1292"/>
                    <a:pt x="506" y="1292"/>
                  </a:cubicBezTo>
                  <a:lnTo>
                    <a:pt x="449" y="1292"/>
                  </a:lnTo>
                  <a:cubicBezTo>
                    <a:pt x="435" y="1288"/>
                    <a:pt x="420" y="1286"/>
                    <a:pt x="405" y="1286"/>
                  </a:cubicBezTo>
                  <a:cubicBezTo>
                    <a:pt x="309" y="1286"/>
                    <a:pt x="221" y="1362"/>
                    <a:pt x="197" y="1460"/>
                  </a:cubicBezTo>
                  <a:cubicBezTo>
                    <a:pt x="197" y="1488"/>
                    <a:pt x="0" y="2274"/>
                    <a:pt x="0" y="3173"/>
                  </a:cubicBezTo>
                  <a:cubicBezTo>
                    <a:pt x="0" y="3538"/>
                    <a:pt x="28" y="3931"/>
                    <a:pt x="141" y="4296"/>
                  </a:cubicBezTo>
                  <a:cubicBezTo>
                    <a:pt x="253" y="4660"/>
                    <a:pt x="421" y="4997"/>
                    <a:pt x="730" y="5194"/>
                  </a:cubicBezTo>
                  <a:cubicBezTo>
                    <a:pt x="1236" y="5531"/>
                    <a:pt x="1713" y="5671"/>
                    <a:pt x="2190" y="5671"/>
                  </a:cubicBezTo>
                  <a:cubicBezTo>
                    <a:pt x="2780" y="5671"/>
                    <a:pt x="3313" y="5447"/>
                    <a:pt x="3790" y="5222"/>
                  </a:cubicBezTo>
                  <a:cubicBezTo>
                    <a:pt x="4127" y="5025"/>
                    <a:pt x="4773" y="4885"/>
                    <a:pt x="5391" y="4717"/>
                  </a:cubicBezTo>
                  <a:cubicBezTo>
                    <a:pt x="5699" y="4632"/>
                    <a:pt x="6008" y="4548"/>
                    <a:pt x="6289" y="4464"/>
                  </a:cubicBezTo>
                  <a:cubicBezTo>
                    <a:pt x="6570" y="4352"/>
                    <a:pt x="6794" y="4267"/>
                    <a:pt x="6963" y="4127"/>
                  </a:cubicBezTo>
                  <a:cubicBezTo>
                    <a:pt x="7580" y="3650"/>
                    <a:pt x="8423" y="2639"/>
                    <a:pt x="8816" y="2050"/>
                  </a:cubicBezTo>
                  <a:cubicBezTo>
                    <a:pt x="8956" y="1825"/>
                    <a:pt x="9040" y="1600"/>
                    <a:pt x="9040" y="1348"/>
                  </a:cubicBezTo>
                  <a:cubicBezTo>
                    <a:pt x="9040" y="1067"/>
                    <a:pt x="8956" y="814"/>
                    <a:pt x="8760" y="590"/>
                  </a:cubicBezTo>
                  <a:cubicBezTo>
                    <a:pt x="8591" y="365"/>
                    <a:pt x="8310" y="197"/>
                    <a:pt x="7945" y="112"/>
                  </a:cubicBezTo>
                  <a:cubicBezTo>
                    <a:pt x="7552" y="0"/>
                    <a:pt x="6991" y="0"/>
                    <a:pt x="642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40"/>
            <p:cNvSpPr/>
            <p:nvPr/>
          </p:nvSpPr>
          <p:spPr>
            <a:xfrm>
              <a:off x="3345350" y="5125225"/>
              <a:ext cx="209875" cy="112550"/>
            </a:xfrm>
            <a:custGeom>
              <a:rect b="b" l="l" r="r" t="t"/>
              <a:pathLst>
                <a:path extrusionOk="0" h="4502" w="8395">
                  <a:moveTo>
                    <a:pt x="8226" y="1"/>
                  </a:moveTo>
                  <a:lnTo>
                    <a:pt x="8226" y="1"/>
                  </a:lnTo>
                  <a:cubicBezTo>
                    <a:pt x="7749" y="759"/>
                    <a:pt x="6767" y="2134"/>
                    <a:pt x="5615" y="2724"/>
                  </a:cubicBezTo>
                  <a:cubicBezTo>
                    <a:pt x="4197" y="3457"/>
                    <a:pt x="2609" y="3935"/>
                    <a:pt x="1555" y="3935"/>
                  </a:cubicBezTo>
                  <a:cubicBezTo>
                    <a:pt x="1399" y="3935"/>
                    <a:pt x="1254" y="3925"/>
                    <a:pt x="1124" y="3903"/>
                  </a:cubicBezTo>
                  <a:cubicBezTo>
                    <a:pt x="787" y="3847"/>
                    <a:pt x="394" y="3734"/>
                    <a:pt x="1" y="3594"/>
                  </a:cubicBezTo>
                  <a:lnTo>
                    <a:pt x="1" y="3594"/>
                  </a:lnTo>
                  <a:cubicBezTo>
                    <a:pt x="113" y="3791"/>
                    <a:pt x="225" y="3959"/>
                    <a:pt x="394" y="4071"/>
                  </a:cubicBezTo>
                  <a:cubicBezTo>
                    <a:pt x="852" y="4385"/>
                    <a:pt x="1289" y="4502"/>
                    <a:pt x="1702" y="4502"/>
                  </a:cubicBezTo>
                  <a:cubicBezTo>
                    <a:pt x="2249" y="4502"/>
                    <a:pt x="2753" y="4296"/>
                    <a:pt x="3201" y="4071"/>
                  </a:cubicBezTo>
                  <a:cubicBezTo>
                    <a:pt x="3987" y="3678"/>
                    <a:pt x="5784" y="3454"/>
                    <a:pt x="6345" y="3005"/>
                  </a:cubicBezTo>
                  <a:cubicBezTo>
                    <a:pt x="6907" y="2555"/>
                    <a:pt x="7749" y="1545"/>
                    <a:pt x="8142" y="983"/>
                  </a:cubicBezTo>
                  <a:cubicBezTo>
                    <a:pt x="8367" y="674"/>
                    <a:pt x="8395" y="309"/>
                    <a:pt x="822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40"/>
            <p:cNvSpPr/>
            <p:nvPr/>
          </p:nvSpPr>
          <p:spPr>
            <a:xfrm>
              <a:off x="3339025" y="5119425"/>
              <a:ext cx="220425" cy="124450"/>
            </a:xfrm>
            <a:custGeom>
              <a:rect b="b" l="l" r="r" t="t"/>
              <a:pathLst>
                <a:path extrusionOk="0" h="4978" w="8817">
                  <a:moveTo>
                    <a:pt x="8293" y="934"/>
                  </a:moveTo>
                  <a:cubicBezTo>
                    <a:pt x="8277" y="981"/>
                    <a:pt x="8255" y="1028"/>
                    <a:pt x="8227" y="1075"/>
                  </a:cubicBezTo>
                  <a:cubicBezTo>
                    <a:pt x="7834" y="1636"/>
                    <a:pt x="6991" y="2647"/>
                    <a:pt x="6458" y="3068"/>
                  </a:cubicBezTo>
                  <a:cubicBezTo>
                    <a:pt x="6346" y="3152"/>
                    <a:pt x="6149" y="3237"/>
                    <a:pt x="5897" y="3321"/>
                  </a:cubicBezTo>
                  <a:cubicBezTo>
                    <a:pt x="5707" y="3394"/>
                    <a:pt x="5487" y="3459"/>
                    <a:pt x="5253" y="3521"/>
                  </a:cubicBezTo>
                  <a:lnTo>
                    <a:pt x="5253" y="3521"/>
                  </a:lnTo>
                  <a:cubicBezTo>
                    <a:pt x="5497" y="3414"/>
                    <a:pt x="5741" y="3300"/>
                    <a:pt x="5981" y="3180"/>
                  </a:cubicBezTo>
                  <a:cubicBezTo>
                    <a:pt x="6946" y="2676"/>
                    <a:pt x="7757" y="1708"/>
                    <a:pt x="8293" y="934"/>
                  </a:cubicBezTo>
                  <a:close/>
                  <a:moveTo>
                    <a:pt x="2999" y="4270"/>
                  </a:moveTo>
                  <a:lnTo>
                    <a:pt x="2999" y="4270"/>
                  </a:lnTo>
                  <a:cubicBezTo>
                    <a:pt x="2670" y="4408"/>
                    <a:pt x="2318" y="4500"/>
                    <a:pt x="1966" y="4500"/>
                  </a:cubicBezTo>
                  <a:cubicBezTo>
                    <a:pt x="1712" y="4500"/>
                    <a:pt x="1470" y="4465"/>
                    <a:pt x="1216" y="4356"/>
                  </a:cubicBezTo>
                  <a:lnTo>
                    <a:pt x="1216" y="4356"/>
                  </a:lnTo>
                  <a:cubicBezTo>
                    <a:pt x="1261" y="4367"/>
                    <a:pt x="1305" y="4378"/>
                    <a:pt x="1348" y="4388"/>
                  </a:cubicBezTo>
                  <a:cubicBezTo>
                    <a:pt x="1489" y="4388"/>
                    <a:pt x="1629" y="4416"/>
                    <a:pt x="1798" y="4416"/>
                  </a:cubicBezTo>
                  <a:cubicBezTo>
                    <a:pt x="2156" y="4416"/>
                    <a:pt x="2563" y="4364"/>
                    <a:pt x="2999" y="4270"/>
                  </a:cubicBezTo>
                  <a:close/>
                  <a:moveTo>
                    <a:pt x="8453" y="1"/>
                  </a:moveTo>
                  <a:cubicBezTo>
                    <a:pt x="8375" y="1"/>
                    <a:pt x="8329" y="51"/>
                    <a:pt x="8283" y="120"/>
                  </a:cubicBezTo>
                  <a:cubicBezTo>
                    <a:pt x="7806" y="850"/>
                    <a:pt x="6851" y="2198"/>
                    <a:pt x="5756" y="2759"/>
                  </a:cubicBezTo>
                  <a:cubicBezTo>
                    <a:pt x="4381" y="3489"/>
                    <a:pt x="2808" y="3938"/>
                    <a:pt x="1798" y="3938"/>
                  </a:cubicBezTo>
                  <a:cubicBezTo>
                    <a:pt x="1657" y="3938"/>
                    <a:pt x="1517" y="3938"/>
                    <a:pt x="1405" y="3910"/>
                  </a:cubicBezTo>
                  <a:cubicBezTo>
                    <a:pt x="1096" y="3854"/>
                    <a:pt x="703" y="3742"/>
                    <a:pt x="338" y="3630"/>
                  </a:cubicBezTo>
                  <a:cubicBezTo>
                    <a:pt x="308" y="3610"/>
                    <a:pt x="275" y="3600"/>
                    <a:pt x="241" y="3600"/>
                  </a:cubicBezTo>
                  <a:cubicBezTo>
                    <a:pt x="181" y="3600"/>
                    <a:pt x="121" y="3631"/>
                    <a:pt x="85" y="3686"/>
                  </a:cubicBezTo>
                  <a:cubicBezTo>
                    <a:pt x="29" y="3742"/>
                    <a:pt x="1" y="3854"/>
                    <a:pt x="57" y="3938"/>
                  </a:cubicBezTo>
                  <a:cubicBezTo>
                    <a:pt x="169" y="4163"/>
                    <a:pt x="310" y="4360"/>
                    <a:pt x="506" y="4500"/>
                  </a:cubicBezTo>
                  <a:cubicBezTo>
                    <a:pt x="1012" y="4837"/>
                    <a:pt x="1489" y="4977"/>
                    <a:pt x="1966" y="4977"/>
                  </a:cubicBezTo>
                  <a:cubicBezTo>
                    <a:pt x="2556" y="4977"/>
                    <a:pt x="3089" y="4753"/>
                    <a:pt x="3566" y="4528"/>
                  </a:cubicBezTo>
                  <a:cubicBezTo>
                    <a:pt x="3903" y="4331"/>
                    <a:pt x="4549" y="4191"/>
                    <a:pt x="5167" y="4023"/>
                  </a:cubicBezTo>
                  <a:cubicBezTo>
                    <a:pt x="5475" y="3938"/>
                    <a:pt x="5784" y="3854"/>
                    <a:pt x="6065" y="3770"/>
                  </a:cubicBezTo>
                  <a:cubicBezTo>
                    <a:pt x="6346" y="3658"/>
                    <a:pt x="6570" y="3573"/>
                    <a:pt x="6739" y="3433"/>
                  </a:cubicBezTo>
                  <a:cubicBezTo>
                    <a:pt x="7356" y="2956"/>
                    <a:pt x="8199" y="1945"/>
                    <a:pt x="8592" y="1356"/>
                  </a:cubicBezTo>
                  <a:cubicBezTo>
                    <a:pt x="8732" y="1131"/>
                    <a:pt x="8816" y="906"/>
                    <a:pt x="8816" y="654"/>
                  </a:cubicBezTo>
                  <a:cubicBezTo>
                    <a:pt x="8816" y="485"/>
                    <a:pt x="8788" y="289"/>
                    <a:pt x="8704" y="120"/>
                  </a:cubicBezTo>
                  <a:cubicBezTo>
                    <a:pt x="8648" y="36"/>
                    <a:pt x="8592" y="8"/>
                    <a:pt x="8508" y="8"/>
                  </a:cubicBezTo>
                  <a:cubicBezTo>
                    <a:pt x="8488" y="3"/>
                    <a:pt x="8469" y="1"/>
                    <a:pt x="845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40"/>
            <p:cNvSpPr/>
            <p:nvPr/>
          </p:nvSpPr>
          <p:spPr>
            <a:xfrm>
              <a:off x="2910200" y="3517250"/>
              <a:ext cx="615550" cy="1665775"/>
            </a:xfrm>
            <a:custGeom>
              <a:rect b="b" l="l" r="r" t="t"/>
              <a:pathLst>
                <a:path extrusionOk="0" h="66631" w="24622">
                  <a:moveTo>
                    <a:pt x="23078" y="0"/>
                  </a:moveTo>
                  <a:cubicBezTo>
                    <a:pt x="23078" y="0"/>
                    <a:pt x="17443" y="2118"/>
                    <a:pt x="10088" y="2118"/>
                  </a:cubicBezTo>
                  <a:cubicBezTo>
                    <a:pt x="8012" y="2118"/>
                    <a:pt x="5799" y="1949"/>
                    <a:pt x="3538" y="1516"/>
                  </a:cubicBezTo>
                  <a:cubicBezTo>
                    <a:pt x="3538" y="1516"/>
                    <a:pt x="3088" y="6738"/>
                    <a:pt x="3032" y="9097"/>
                  </a:cubicBezTo>
                  <a:cubicBezTo>
                    <a:pt x="2976" y="11483"/>
                    <a:pt x="3313" y="13673"/>
                    <a:pt x="3313" y="13673"/>
                  </a:cubicBezTo>
                  <a:lnTo>
                    <a:pt x="2190" y="35290"/>
                  </a:lnTo>
                  <a:cubicBezTo>
                    <a:pt x="2190" y="35290"/>
                    <a:pt x="506" y="49187"/>
                    <a:pt x="506" y="51939"/>
                  </a:cubicBezTo>
                  <a:cubicBezTo>
                    <a:pt x="506" y="54690"/>
                    <a:pt x="730" y="61905"/>
                    <a:pt x="730" y="61905"/>
                  </a:cubicBezTo>
                  <a:cubicBezTo>
                    <a:pt x="730" y="61905"/>
                    <a:pt x="112" y="63140"/>
                    <a:pt x="56" y="63421"/>
                  </a:cubicBezTo>
                  <a:cubicBezTo>
                    <a:pt x="0" y="63702"/>
                    <a:pt x="169" y="65386"/>
                    <a:pt x="169" y="65386"/>
                  </a:cubicBezTo>
                  <a:cubicBezTo>
                    <a:pt x="169" y="65386"/>
                    <a:pt x="1629" y="66285"/>
                    <a:pt x="3032" y="66397"/>
                  </a:cubicBezTo>
                  <a:cubicBezTo>
                    <a:pt x="3106" y="66403"/>
                    <a:pt x="3177" y="66406"/>
                    <a:pt x="3245" y="66406"/>
                  </a:cubicBezTo>
                  <a:cubicBezTo>
                    <a:pt x="4482" y="66406"/>
                    <a:pt x="4891" y="65490"/>
                    <a:pt x="4997" y="65330"/>
                  </a:cubicBezTo>
                  <a:cubicBezTo>
                    <a:pt x="5110" y="65162"/>
                    <a:pt x="5334" y="62860"/>
                    <a:pt x="5391" y="62074"/>
                  </a:cubicBezTo>
                  <a:cubicBezTo>
                    <a:pt x="5447" y="61287"/>
                    <a:pt x="5334" y="60108"/>
                    <a:pt x="5334" y="60108"/>
                  </a:cubicBezTo>
                  <a:cubicBezTo>
                    <a:pt x="5334" y="60108"/>
                    <a:pt x="7833" y="48008"/>
                    <a:pt x="9012" y="43881"/>
                  </a:cubicBezTo>
                  <a:cubicBezTo>
                    <a:pt x="10191" y="39782"/>
                    <a:pt x="12325" y="28637"/>
                    <a:pt x="12437" y="27177"/>
                  </a:cubicBezTo>
                  <a:cubicBezTo>
                    <a:pt x="12550" y="25717"/>
                    <a:pt x="13841" y="18895"/>
                    <a:pt x="13841" y="18895"/>
                  </a:cubicBezTo>
                  <a:cubicBezTo>
                    <a:pt x="13841" y="18895"/>
                    <a:pt x="14964" y="31107"/>
                    <a:pt x="15245" y="33409"/>
                  </a:cubicBezTo>
                  <a:cubicBezTo>
                    <a:pt x="15526" y="35739"/>
                    <a:pt x="14852" y="42140"/>
                    <a:pt x="14852" y="45566"/>
                  </a:cubicBezTo>
                  <a:cubicBezTo>
                    <a:pt x="14852" y="49019"/>
                    <a:pt x="16901" y="62410"/>
                    <a:pt x="16901" y="62410"/>
                  </a:cubicBezTo>
                  <a:cubicBezTo>
                    <a:pt x="16901" y="62410"/>
                    <a:pt x="16901" y="64067"/>
                    <a:pt x="17013" y="64516"/>
                  </a:cubicBezTo>
                  <a:cubicBezTo>
                    <a:pt x="17126" y="64965"/>
                    <a:pt x="17800" y="66509"/>
                    <a:pt x="17800" y="66509"/>
                  </a:cubicBezTo>
                  <a:cubicBezTo>
                    <a:pt x="17800" y="66509"/>
                    <a:pt x="18396" y="66631"/>
                    <a:pt x="19043" y="66631"/>
                  </a:cubicBezTo>
                  <a:cubicBezTo>
                    <a:pt x="19474" y="66631"/>
                    <a:pt x="19928" y="66577"/>
                    <a:pt x="20242" y="66397"/>
                  </a:cubicBezTo>
                  <a:cubicBezTo>
                    <a:pt x="21028" y="65948"/>
                    <a:pt x="22235" y="65190"/>
                    <a:pt x="22348" y="63842"/>
                  </a:cubicBezTo>
                  <a:cubicBezTo>
                    <a:pt x="22460" y="62495"/>
                    <a:pt x="21955" y="59800"/>
                    <a:pt x="21842" y="59041"/>
                  </a:cubicBezTo>
                  <a:cubicBezTo>
                    <a:pt x="21730" y="58255"/>
                    <a:pt x="23751" y="43235"/>
                    <a:pt x="23751" y="37901"/>
                  </a:cubicBezTo>
                  <a:cubicBezTo>
                    <a:pt x="23751" y="32567"/>
                    <a:pt x="24622" y="21000"/>
                    <a:pt x="24622" y="18558"/>
                  </a:cubicBezTo>
                  <a:cubicBezTo>
                    <a:pt x="24622" y="16115"/>
                    <a:pt x="24088" y="7889"/>
                    <a:pt x="24088" y="7889"/>
                  </a:cubicBezTo>
                  <a:lnTo>
                    <a:pt x="2307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40"/>
            <p:cNvSpPr/>
            <p:nvPr/>
          </p:nvSpPr>
          <p:spPr>
            <a:xfrm>
              <a:off x="2905275" y="3511100"/>
              <a:ext cx="626800" cy="1678025"/>
            </a:xfrm>
            <a:custGeom>
              <a:rect b="b" l="l" r="r" t="t"/>
              <a:pathLst>
                <a:path extrusionOk="0" h="67121" w="25072">
                  <a:moveTo>
                    <a:pt x="23084" y="546"/>
                  </a:moveTo>
                  <a:lnTo>
                    <a:pt x="24033" y="8163"/>
                  </a:lnTo>
                  <a:lnTo>
                    <a:pt x="24034" y="8163"/>
                  </a:lnTo>
                  <a:lnTo>
                    <a:pt x="24034" y="8163"/>
                  </a:lnTo>
                  <a:cubicBezTo>
                    <a:pt x="24041" y="8282"/>
                    <a:pt x="24068" y="8774"/>
                    <a:pt x="24117" y="9455"/>
                  </a:cubicBezTo>
                  <a:cubicBezTo>
                    <a:pt x="24285" y="11897"/>
                    <a:pt x="24594" y="16979"/>
                    <a:pt x="24594" y="18804"/>
                  </a:cubicBezTo>
                  <a:cubicBezTo>
                    <a:pt x="24594" y="20011"/>
                    <a:pt x="24370" y="23520"/>
                    <a:pt x="24145" y="27395"/>
                  </a:cubicBezTo>
                  <a:cubicBezTo>
                    <a:pt x="23920" y="31241"/>
                    <a:pt x="23696" y="35480"/>
                    <a:pt x="23696" y="38147"/>
                  </a:cubicBezTo>
                  <a:cubicBezTo>
                    <a:pt x="23696" y="40730"/>
                    <a:pt x="23247" y="45615"/>
                    <a:pt x="22769" y="50023"/>
                  </a:cubicBezTo>
                  <a:cubicBezTo>
                    <a:pt x="22517" y="52241"/>
                    <a:pt x="22292" y="54346"/>
                    <a:pt x="22095" y="55975"/>
                  </a:cubicBezTo>
                  <a:cubicBezTo>
                    <a:pt x="22011" y="56789"/>
                    <a:pt x="21955" y="57491"/>
                    <a:pt x="21899" y="58052"/>
                  </a:cubicBezTo>
                  <a:cubicBezTo>
                    <a:pt x="21843" y="58586"/>
                    <a:pt x="21815" y="58979"/>
                    <a:pt x="21815" y="59175"/>
                  </a:cubicBezTo>
                  <a:cubicBezTo>
                    <a:pt x="21815" y="59231"/>
                    <a:pt x="21815" y="59259"/>
                    <a:pt x="21815" y="59316"/>
                  </a:cubicBezTo>
                  <a:cubicBezTo>
                    <a:pt x="21871" y="59681"/>
                    <a:pt x="22011" y="60410"/>
                    <a:pt x="22124" y="61225"/>
                  </a:cubicBezTo>
                  <a:cubicBezTo>
                    <a:pt x="22236" y="62067"/>
                    <a:pt x="22348" y="62965"/>
                    <a:pt x="22348" y="63667"/>
                  </a:cubicBezTo>
                  <a:cubicBezTo>
                    <a:pt x="22348" y="63808"/>
                    <a:pt x="22320" y="63948"/>
                    <a:pt x="22320" y="64060"/>
                  </a:cubicBezTo>
                  <a:cubicBezTo>
                    <a:pt x="22264" y="64678"/>
                    <a:pt x="21983" y="65155"/>
                    <a:pt x="21590" y="65548"/>
                  </a:cubicBezTo>
                  <a:cubicBezTo>
                    <a:pt x="21197" y="65913"/>
                    <a:pt x="20720" y="66222"/>
                    <a:pt x="20327" y="66447"/>
                  </a:cubicBezTo>
                  <a:cubicBezTo>
                    <a:pt x="20074" y="66587"/>
                    <a:pt x="19653" y="66643"/>
                    <a:pt x="19260" y="66643"/>
                  </a:cubicBezTo>
                  <a:cubicBezTo>
                    <a:pt x="18923" y="66643"/>
                    <a:pt x="18642" y="66615"/>
                    <a:pt x="18418" y="66587"/>
                  </a:cubicBezTo>
                  <a:cubicBezTo>
                    <a:pt x="18326" y="66564"/>
                    <a:pt x="18234" y="66560"/>
                    <a:pt x="18173" y="66559"/>
                  </a:cubicBezTo>
                  <a:lnTo>
                    <a:pt x="18173" y="66559"/>
                  </a:lnTo>
                  <a:cubicBezTo>
                    <a:pt x="18109" y="66411"/>
                    <a:pt x="17989" y="66133"/>
                    <a:pt x="17856" y="65829"/>
                  </a:cubicBezTo>
                  <a:cubicBezTo>
                    <a:pt x="17688" y="65408"/>
                    <a:pt x="17491" y="64874"/>
                    <a:pt x="17435" y="64706"/>
                  </a:cubicBezTo>
                  <a:cubicBezTo>
                    <a:pt x="17435" y="64622"/>
                    <a:pt x="17407" y="64425"/>
                    <a:pt x="17379" y="64229"/>
                  </a:cubicBezTo>
                  <a:cubicBezTo>
                    <a:pt x="17379" y="63892"/>
                    <a:pt x="17351" y="63499"/>
                    <a:pt x="17351" y="63190"/>
                  </a:cubicBezTo>
                  <a:cubicBezTo>
                    <a:pt x="17351" y="62881"/>
                    <a:pt x="17351" y="62656"/>
                    <a:pt x="17351" y="62656"/>
                  </a:cubicBezTo>
                  <a:lnTo>
                    <a:pt x="17351" y="62600"/>
                  </a:lnTo>
                  <a:cubicBezTo>
                    <a:pt x="17351" y="62600"/>
                    <a:pt x="17210" y="61786"/>
                    <a:pt x="17014" y="60467"/>
                  </a:cubicBezTo>
                  <a:cubicBezTo>
                    <a:pt x="16733" y="58501"/>
                    <a:pt x="16284" y="55497"/>
                    <a:pt x="15919" y="52634"/>
                  </a:cubicBezTo>
                  <a:cubicBezTo>
                    <a:pt x="15554" y="49770"/>
                    <a:pt x="15273" y="47103"/>
                    <a:pt x="15273" y="45812"/>
                  </a:cubicBezTo>
                  <a:cubicBezTo>
                    <a:pt x="15273" y="42976"/>
                    <a:pt x="15751" y="38091"/>
                    <a:pt x="15751" y="35171"/>
                  </a:cubicBezTo>
                  <a:cubicBezTo>
                    <a:pt x="15751" y="34554"/>
                    <a:pt x="15723" y="34048"/>
                    <a:pt x="15694" y="33627"/>
                  </a:cubicBezTo>
                  <a:cubicBezTo>
                    <a:pt x="15554" y="32504"/>
                    <a:pt x="15189" y="28854"/>
                    <a:pt x="14880" y="25514"/>
                  </a:cubicBezTo>
                  <a:cubicBezTo>
                    <a:pt x="14712" y="23857"/>
                    <a:pt x="14571" y="22257"/>
                    <a:pt x="14459" y="21078"/>
                  </a:cubicBezTo>
                  <a:cubicBezTo>
                    <a:pt x="14347" y="19899"/>
                    <a:pt x="14263" y="19113"/>
                    <a:pt x="14263" y="19113"/>
                  </a:cubicBezTo>
                  <a:cubicBezTo>
                    <a:pt x="14263" y="19000"/>
                    <a:pt x="14178" y="18916"/>
                    <a:pt x="14066" y="18916"/>
                  </a:cubicBezTo>
                  <a:cubicBezTo>
                    <a:pt x="13926" y="18916"/>
                    <a:pt x="13842" y="19000"/>
                    <a:pt x="13813" y="19113"/>
                  </a:cubicBezTo>
                  <a:cubicBezTo>
                    <a:pt x="13813" y="19113"/>
                    <a:pt x="13477" y="20797"/>
                    <a:pt x="13140" y="22706"/>
                  </a:cubicBezTo>
                  <a:cubicBezTo>
                    <a:pt x="12803" y="24587"/>
                    <a:pt x="12466" y="26637"/>
                    <a:pt x="12410" y="27395"/>
                  </a:cubicBezTo>
                  <a:cubicBezTo>
                    <a:pt x="12382" y="27731"/>
                    <a:pt x="12213" y="28714"/>
                    <a:pt x="11989" y="30034"/>
                  </a:cubicBezTo>
                  <a:cubicBezTo>
                    <a:pt x="11287" y="33964"/>
                    <a:pt x="9855" y="41011"/>
                    <a:pt x="8985" y="44071"/>
                  </a:cubicBezTo>
                  <a:cubicBezTo>
                    <a:pt x="7777" y="48198"/>
                    <a:pt x="5307" y="60298"/>
                    <a:pt x="5307" y="60298"/>
                  </a:cubicBezTo>
                  <a:lnTo>
                    <a:pt x="5307" y="60354"/>
                  </a:lnTo>
                  <a:cubicBezTo>
                    <a:pt x="5307" y="60354"/>
                    <a:pt x="5335" y="60551"/>
                    <a:pt x="5335" y="60832"/>
                  </a:cubicBezTo>
                  <a:cubicBezTo>
                    <a:pt x="5363" y="61084"/>
                    <a:pt x="5391" y="61449"/>
                    <a:pt x="5391" y="61814"/>
                  </a:cubicBezTo>
                  <a:cubicBezTo>
                    <a:pt x="5391" y="61983"/>
                    <a:pt x="5391" y="62151"/>
                    <a:pt x="5363" y="62291"/>
                  </a:cubicBezTo>
                  <a:cubicBezTo>
                    <a:pt x="5335" y="62685"/>
                    <a:pt x="5279" y="63471"/>
                    <a:pt x="5194" y="64144"/>
                  </a:cubicBezTo>
                  <a:cubicBezTo>
                    <a:pt x="5166" y="64509"/>
                    <a:pt x="5110" y="64818"/>
                    <a:pt x="5082" y="65071"/>
                  </a:cubicBezTo>
                  <a:cubicBezTo>
                    <a:pt x="5054" y="65183"/>
                    <a:pt x="5054" y="65295"/>
                    <a:pt x="5026" y="65380"/>
                  </a:cubicBezTo>
                  <a:lnTo>
                    <a:pt x="4998" y="65464"/>
                  </a:lnTo>
                  <a:lnTo>
                    <a:pt x="5005" y="65468"/>
                  </a:lnTo>
                  <a:lnTo>
                    <a:pt x="5005" y="65468"/>
                  </a:lnTo>
                  <a:cubicBezTo>
                    <a:pt x="4962" y="65536"/>
                    <a:pt x="4931" y="65591"/>
                    <a:pt x="4858" y="65689"/>
                  </a:cubicBezTo>
                  <a:cubicBezTo>
                    <a:pt x="4773" y="65829"/>
                    <a:pt x="4605" y="66025"/>
                    <a:pt x="4380" y="66166"/>
                  </a:cubicBezTo>
                  <a:cubicBezTo>
                    <a:pt x="4156" y="66306"/>
                    <a:pt x="3875" y="66418"/>
                    <a:pt x="3454" y="66418"/>
                  </a:cubicBezTo>
                  <a:lnTo>
                    <a:pt x="3257" y="66418"/>
                  </a:lnTo>
                  <a:cubicBezTo>
                    <a:pt x="2584" y="66362"/>
                    <a:pt x="1910" y="66110"/>
                    <a:pt x="1376" y="65885"/>
                  </a:cubicBezTo>
                  <a:cubicBezTo>
                    <a:pt x="1096" y="65773"/>
                    <a:pt x="871" y="65660"/>
                    <a:pt x="731" y="65576"/>
                  </a:cubicBezTo>
                  <a:cubicBezTo>
                    <a:pt x="661" y="65530"/>
                    <a:pt x="610" y="65502"/>
                    <a:pt x="579" y="65479"/>
                  </a:cubicBezTo>
                  <a:lnTo>
                    <a:pt x="579" y="65479"/>
                  </a:lnTo>
                  <a:cubicBezTo>
                    <a:pt x="568" y="65355"/>
                    <a:pt x="551" y="65153"/>
                    <a:pt x="534" y="64931"/>
                  </a:cubicBezTo>
                  <a:cubicBezTo>
                    <a:pt x="506" y="64566"/>
                    <a:pt x="478" y="64116"/>
                    <a:pt x="478" y="63864"/>
                  </a:cubicBezTo>
                  <a:cubicBezTo>
                    <a:pt x="478" y="63779"/>
                    <a:pt x="478" y="63723"/>
                    <a:pt x="478" y="63695"/>
                  </a:cubicBezTo>
                  <a:cubicBezTo>
                    <a:pt x="478" y="63667"/>
                    <a:pt x="534" y="63555"/>
                    <a:pt x="590" y="63386"/>
                  </a:cubicBezTo>
                  <a:cubicBezTo>
                    <a:pt x="703" y="63162"/>
                    <a:pt x="843" y="62881"/>
                    <a:pt x="955" y="62656"/>
                  </a:cubicBezTo>
                  <a:cubicBezTo>
                    <a:pt x="1039" y="62432"/>
                    <a:pt x="1152" y="62235"/>
                    <a:pt x="1152" y="62235"/>
                  </a:cubicBezTo>
                  <a:lnTo>
                    <a:pt x="1152" y="62123"/>
                  </a:lnTo>
                  <a:cubicBezTo>
                    <a:pt x="1152" y="62123"/>
                    <a:pt x="1152" y="61674"/>
                    <a:pt x="1124" y="60972"/>
                  </a:cubicBezTo>
                  <a:cubicBezTo>
                    <a:pt x="1067" y="58810"/>
                    <a:pt x="927" y="54234"/>
                    <a:pt x="927" y="52185"/>
                  </a:cubicBezTo>
                  <a:cubicBezTo>
                    <a:pt x="927" y="51511"/>
                    <a:pt x="1039" y="50135"/>
                    <a:pt x="1208" y="48423"/>
                  </a:cubicBezTo>
                  <a:cubicBezTo>
                    <a:pt x="1432" y="45896"/>
                    <a:pt x="1797" y="42667"/>
                    <a:pt x="2078" y="40084"/>
                  </a:cubicBezTo>
                  <a:cubicBezTo>
                    <a:pt x="2247" y="38793"/>
                    <a:pt x="2359" y="37670"/>
                    <a:pt x="2471" y="36856"/>
                  </a:cubicBezTo>
                  <a:cubicBezTo>
                    <a:pt x="2555" y="36042"/>
                    <a:pt x="2612" y="35564"/>
                    <a:pt x="2612" y="35564"/>
                  </a:cubicBezTo>
                  <a:lnTo>
                    <a:pt x="2640" y="35536"/>
                  </a:lnTo>
                  <a:lnTo>
                    <a:pt x="3763" y="13919"/>
                  </a:lnTo>
                  <a:lnTo>
                    <a:pt x="3763" y="13863"/>
                  </a:lnTo>
                  <a:cubicBezTo>
                    <a:pt x="3763" y="13863"/>
                    <a:pt x="3735" y="13750"/>
                    <a:pt x="3707" y="13554"/>
                  </a:cubicBezTo>
                  <a:cubicBezTo>
                    <a:pt x="3622" y="12936"/>
                    <a:pt x="3454" y="11504"/>
                    <a:pt x="3454" y="9904"/>
                  </a:cubicBezTo>
                  <a:cubicBezTo>
                    <a:pt x="3454" y="9707"/>
                    <a:pt x="3454" y="9539"/>
                    <a:pt x="3482" y="9371"/>
                  </a:cubicBezTo>
                  <a:cubicBezTo>
                    <a:pt x="3510" y="8191"/>
                    <a:pt x="3622" y="6282"/>
                    <a:pt x="3735" y="4682"/>
                  </a:cubicBezTo>
                  <a:cubicBezTo>
                    <a:pt x="3791" y="3896"/>
                    <a:pt x="3875" y="3166"/>
                    <a:pt x="3903" y="2633"/>
                  </a:cubicBezTo>
                  <a:cubicBezTo>
                    <a:pt x="3930" y="2381"/>
                    <a:pt x="3950" y="2179"/>
                    <a:pt x="3964" y="2034"/>
                  </a:cubicBezTo>
                  <a:lnTo>
                    <a:pt x="3964" y="2034"/>
                  </a:lnTo>
                  <a:cubicBezTo>
                    <a:pt x="6148" y="2423"/>
                    <a:pt x="8277" y="2605"/>
                    <a:pt x="10276" y="2605"/>
                  </a:cubicBezTo>
                  <a:cubicBezTo>
                    <a:pt x="16746" y="2580"/>
                    <a:pt x="21867" y="973"/>
                    <a:pt x="23084" y="546"/>
                  </a:cubicBezTo>
                  <a:close/>
                  <a:moveTo>
                    <a:pt x="23289" y="1"/>
                  </a:moveTo>
                  <a:cubicBezTo>
                    <a:pt x="23254" y="1"/>
                    <a:pt x="23218" y="8"/>
                    <a:pt x="23190" y="22"/>
                  </a:cubicBezTo>
                  <a:cubicBezTo>
                    <a:pt x="23190" y="22"/>
                    <a:pt x="23106" y="50"/>
                    <a:pt x="22938" y="106"/>
                  </a:cubicBezTo>
                  <a:cubicBezTo>
                    <a:pt x="21787" y="499"/>
                    <a:pt x="16677" y="2127"/>
                    <a:pt x="10276" y="2127"/>
                  </a:cubicBezTo>
                  <a:cubicBezTo>
                    <a:pt x="8227" y="2127"/>
                    <a:pt x="6037" y="1959"/>
                    <a:pt x="3791" y="1538"/>
                  </a:cubicBezTo>
                  <a:cubicBezTo>
                    <a:pt x="3774" y="1529"/>
                    <a:pt x="3755" y="1526"/>
                    <a:pt x="3736" y="1526"/>
                  </a:cubicBezTo>
                  <a:cubicBezTo>
                    <a:pt x="3688" y="1526"/>
                    <a:pt x="3634" y="1546"/>
                    <a:pt x="3594" y="1566"/>
                  </a:cubicBezTo>
                  <a:cubicBezTo>
                    <a:pt x="3538" y="1622"/>
                    <a:pt x="3510" y="1678"/>
                    <a:pt x="3510" y="1734"/>
                  </a:cubicBezTo>
                  <a:cubicBezTo>
                    <a:pt x="3510" y="1734"/>
                    <a:pt x="3061" y="6956"/>
                    <a:pt x="3005" y="9343"/>
                  </a:cubicBezTo>
                  <a:cubicBezTo>
                    <a:pt x="3005" y="9539"/>
                    <a:pt x="3005" y="9707"/>
                    <a:pt x="3005" y="9904"/>
                  </a:cubicBezTo>
                  <a:cubicBezTo>
                    <a:pt x="3005" y="11955"/>
                    <a:pt x="3257" y="13752"/>
                    <a:pt x="3283" y="13932"/>
                  </a:cubicBezTo>
                  <a:lnTo>
                    <a:pt x="3283" y="13932"/>
                  </a:lnTo>
                  <a:lnTo>
                    <a:pt x="2164" y="35480"/>
                  </a:lnTo>
                  <a:lnTo>
                    <a:pt x="2162" y="35480"/>
                  </a:lnTo>
                  <a:cubicBezTo>
                    <a:pt x="2162" y="35508"/>
                    <a:pt x="1741" y="38961"/>
                    <a:pt x="1320" y="42780"/>
                  </a:cubicBezTo>
                  <a:cubicBezTo>
                    <a:pt x="1096" y="44717"/>
                    <a:pt x="899" y="46710"/>
                    <a:pt x="731" y="48394"/>
                  </a:cubicBezTo>
                  <a:cubicBezTo>
                    <a:pt x="590" y="50079"/>
                    <a:pt x="478" y="51483"/>
                    <a:pt x="478" y="52185"/>
                  </a:cubicBezTo>
                  <a:cubicBezTo>
                    <a:pt x="478" y="54793"/>
                    <a:pt x="680" y="61411"/>
                    <a:pt x="701" y="62094"/>
                  </a:cubicBezTo>
                  <a:lnTo>
                    <a:pt x="701" y="62094"/>
                  </a:lnTo>
                  <a:cubicBezTo>
                    <a:pt x="645" y="62198"/>
                    <a:pt x="519" y="62433"/>
                    <a:pt x="394" y="62685"/>
                  </a:cubicBezTo>
                  <a:cubicBezTo>
                    <a:pt x="309" y="62881"/>
                    <a:pt x="225" y="63050"/>
                    <a:pt x="169" y="63218"/>
                  </a:cubicBezTo>
                  <a:cubicBezTo>
                    <a:pt x="113" y="63386"/>
                    <a:pt x="57" y="63499"/>
                    <a:pt x="29" y="63611"/>
                  </a:cubicBezTo>
                  <a:cubicBezTo>
                    <a:pt x="1" y="63695"/>
                    <a:pt x="1" y="63751"/>
                    <a:pt x="1" y="63864"/>
                  </a:cubicBezTo>
                  <a:cubicBezTo>
                    <a:pt x="1" y="64425"/>
                    <a:pt x="141" y="65660"/>
                    <a:pt x="141" y="65660"/>
                  </a:cubicBezTo>
                  <a:cubicBezTo>
                    <a:pt x="141" y="65717"/>
                    <a:pt x="169" y="65801"/>
                    <a:pt x="253" y="65829"/>
                  </a:cubicBezTo>
                  <a:cubicBezTo>
                    <a:pt x="253" y="65829"/>
                    <a:pt x="1741" y="66755"/>
                    <a:pt x="3229" y="66868"/>
                  </a:cubicBezTo>
                  <a:cubicBezTo>
                    <a:pt x="3285" y="66896"/>
                    <a:pt x="3370" y="66896"/>
                    <a:pt x="3454" y="66896"/>
                  </a:cubicBezTo>
                  <a:cubicBezTo>
                    <a:pt x="4128" y="66896"/>
                    <a:pt x="4605" y="66615"/>
                    <a:pt x="4914" y="66334"/>
                  </a:cubicBezTo>
                  <a:cubicBezTo>
                    <a:pt x="5054" y="66194"/>
                    <a:pt x="5166" y="66054"/>
                    <a:pt x="5251" y="65941"/>
                  </a:cubicBezTo>
                  <a:cubicBezTo>
                    <a:pt x="5335" y="65829"/>
                    <a:pt x="5391" y="65717"/>
                    <a:pt x="5391" y="65717"/>
                  </a:cubicBezTo>
                  <a:cubicBezTo>
                    <a:pt x="5447" y="65660"/>
                    <a:pt x="5447" y="65632"/>
                    <a:pt x="5447" y="65576"/>
                  </a:cubicBezTo>
                  <a:cubicBezTo>
                    <a:pt x="5503" y="65464"/>
                    <a:pt x="5531" y="65267"/>
                    <a:pt x="5559" y="64987"/>
                  </a:cubicBezTo>
                  <a:cubicBezTo>
                    <a:pt x="5672" y="64201"/>
                    <a:pt x="5784" y="62881"/>
                    <a:pt x="5840" y="62320"/>
                  </a:cubicBezTo>
                  <a:cubicBezTo>
                    <a:pt x="5840" y="62151"/>
                    <a:pt x="5840" y="61983"/>
                    <a:pt x="5840" y="61814"/>
                  </a:cubicBezTo>
                  <a:cubicBezTo>
                    <a:pt x="5840" y="61184"/>
                    <a:pt x="5798" y="60534"/>
                    <a:pt x="5787" y="60367"/>
                  </a:cubicBezTo>
                  <a:lnTo>
                    <a:pt x="5787" y="60367"/>
                  </a:lnTo>
                  <a:cubicBezTo>
                    <a:pt x="5808" y="60254"/>
                    <a:pt x="5945" y="59527"/>
                    <a:pt x="6177" y="58445"/>
                  </a:cubicBezTo>
                  <a:cubicBezTo>
                    <a:pt x="6935" y="54852"/>
                    <a:pt x="8535" y="47272"/>
                    <a:pt x="9434" y="44211"/>
                  </a:cubicBezTo>
                  <a:cubicBezTo>
                    <a:pt x="10023" y="42134"/>
                    <a:pt x="10866" y="38316"/>
                    <a:pt x="11539" y="34834"/>
                  </a:cubicBezTo>
                  <a:cubicBezTo>
                    <a:pt x="11904" y="33094"/>
                    <a:pt x="12213" y="31437"/>
                    <a:pt x="12438" y="30118"/>
                  </a:cubicBezTo>
                  <a:cubicBezTo>
                    <a:pt x="12690" y="28798"/>
                    <a:pt x="12831" y="27816"/>
                    <a:pt x="12859" y="27451"/>
                  </a:cubicBezTo>
                  <a:cubicBezTo>
                    <a:pt x="12915" y="26721"/>
                    <a:pt x="13280" y="24643"/>
                    <a:pt x="13617" y="22762"/>
                  </a:cubicBezTo>
                  <a:cubicBezTo>
                    <a:pt x="13741" y="22078"/>
                    <a:pt x="13866" y="21409"/>
                    <a:pt x="13967" y="20835"/>
                  </a:cubicBezTo>
                  <a:lnTo>
                    <a:pt x="13967" y="20835"/>
                  </a:lnTo>
                  <a:cubicBezTo>
                    <a:pt x="14285" y="24258"/>
                    <a:pt x="15001" y="31910"/>
                    <a:pt x="15217" y="33683"/>
                  </a:cubicBezTo>
                  <a:cubicBezTo>
                    <a:pt x="15273" y="34076"/>
                    <a:pt x="15273" y="34582"/>
                    <a:pt x="15273" y="35171"/>
                  </a:cubicBezTo>
                  <a:cubicBezTo>
                    <a:pt x="15273" y="38035"/>
                    <a:pt x="14824" y="42948"/>
                    <a:pt x="14796" y="45812"/>
                  </a:cubicBezTo>
                  <a:cubicBezTo>
                    <a:pt x="14824" y="47580"/>
                    <a:pt x="15329" y="51792"/>
                    <a:pt x="15835" y="55554"/>
                  </a:cubicBezTo>
                  <a:cubicBezTo>
                    <a:pt x="16368" y="59344"/>
                    <a:pt x="16874" y="62685"/>
                    <a:pt x="16874" y="62685"/>
                  </a:cubicBezTo>
                  <a:lnTo>
                    <a:pt x="16874" y="62685"/>
                  </a:lnTo>
                  <a:lnTo>
                    <a:pt x="16874" y="62685"/>
                  </a:lnTo>
                  <a:cubicBezTo>
                    <a:pt x="16874" y="62782"/>
                    <a:pt x="16878" y="63125"/>
                    <a:pt x="16902" y="63527"/>
                  </a:cubicBezTo>
                  <a:cubicBezTo>
                    <a:pt x="16902" y="63779"/>
                    <a:pt x="16902" y="64032"/>
                    <a:pt x="16930" y="64257"/>
                  </a:cubicBezTo>
                  <a:cubicBezTo>
                    <a:pt x="16930" y="64481"/>
                    <a:pt x="16958" y="64678"/>
                    <a:pt x="16986" y="64818"/>
                  </a:cubicBezTo>
                  <a:cubicBezTo>
                    <a:pt x="17070" y="65071"/>
                    <a:pt x="17239" y="65548"/>
                    <a:pt x="17435" y="65997"/>
                  </a:cubicBezTo>
                  <a:cubicBezTo>
                    <a:pt x="17604" y="66447"/>
                    <a:pt x="17772" y="66840"/>
                    <a:pt x="17772" y="66840"/>
                  </a:cubicBezTo>
                  <a:cubicBezTo>
                    <a:pt x="17800" y="66924"/>
                    <a:pt x="17884" y="66980"/>
                    <a:pt x="17940" y="66980"/>
                  </a:cubicBezTo>
                  <a:cubicBezTo>
                    <a:pt x="17968" y="66980"/>
                    <a:pt x="18558" y="67120"/>
                    <a:pt x="19260" y="67120"/>
                  </a:cubicBezTo>
                  <a:cubicBezTo>
                    <a:pt x="19709" y="67120"/>
                    <a:pt x="20186" y="67064"/>
                    <a:pt x="20551" y="66840"/>
                  </a:cubicBezTo>
                  <a:cubicBezTo>
                    <a:pt x="20944" y="66615"/>
                    <a:pt x="21478" y="66306"/>
                    <a:pt x="21927" y="65857"/>
                  </a:cubicBezTo>
                  <a:cubicBezTo>
                    <a:pt x="22348" y="65436"/>
                    <a:pt x="22741" y="64846"/>
                    <a:pt x="22797" y="64116"/>
                  </a:cubicBezTo>
                  <a:cubicBezTo>
                    <a:pt x="22797" y="63976"/>
                    <a:pt x="22797" y="63808"/>
                    <a:pt x="22797" y="63667"/>
                  </a:cubicBezTo>
                  <a:cubicBezTo>
                    <a:pt x="22797" y="62937"/>
                    <a:pt x="22685" y="62011"/>
                    <a:pt x="22573" y="61169"/>
                  </a:cubicBezTo>
                  <a:cubicBezTo>
                    <a:pt x="22460" y="60326"/>
                    <a:pt x="22320" y="59596"/>
                    <a:pt x="22292" y="59259"/>
                  </a:cubicBezTo>
                  <a:lnTo>
                    <a:pt x="22292" y="59231"/>
                  </a:lnTo>
                  <a:lnTo>
                    <a:pt x="22292" y="59175"/>
                  </a:lnTo>
                  <a:cubicBezTo>
                    <a:pt x="22292" y="59035"/>
                    <a:pt x="22320" y="58642"/>
                    <a:pt x="22348" y="58080"/>
                  </a:cubicBezTo>
                  <a:cubicBezTo>
                    <a:pt x="22545" y="56199"/>
                    <a:pt x="22994" y="52353"/>
                    <a:pt x="23415" y="48394"/>
                  </a:cubicBezTo>
                  <a:cubicBezTo>
                    <a:pt x="23808" y="44464"/>
                    <a:pt x="24173" y="40449"/>
                    <a:pt x="24173" y="38147"/>
                  </a:cubicBezTo>
                  <a:cubicBezTo>
                    <a:pt x="24173" y="35508"/>
                    <a:pt x="24398" y="31269"/>
                    <a:pt x="24622" y="27395"/>
                  </a:cubicBezTo>
                  <a:cubicBezTo>
                    <a:pt x="24847" y="23548"/>
                    <a:pt x="25071" y="20039"/>
                    <a:pt x="25071" y="18804"/>
                  </a:cubicBezTo>
                  <a:cubicBezTo>
                    <a:pt x="25071" y="16333"/>
                    <a:pt x="24510" y="8107"/>
                    <a:pt x="24510" y="8107"/>
                  </a:cubicBezTo>
                  <a:lnTo>
                    <a:pt x="23499" y="218"/>
                  </a:lnTo>
                  <a:cubicBezTo>
                    <a:pt x="23499" y="134"/>
                    <a:pt x="23443" y="78"/>
                    <a:pt x="23387" y="22"/>
                  </a:cubicBezTo>
                  <a:cubicBezTo>
                    <a:pt x="23359" y="8"/>
                    <a:pt x="23324" y="1"/>
                    <a:pt x="232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40"/>
            <p:cNvSpPr/>
            <p:nvPr/>
          </p:nvSpPr>
          <p:spPr>
            <a:xfrm>
              <a:off x="3183925" y="3855550"/>
              <a:ext cx="78625" cy="139825"/>
            </a:xfrm>
            <a:custGeom>
              <a:rect b="b" l="l" r="r" t="t"/>
              <a:pathLst>
                <a:path extrusionOk="0" h="5593" w="3145">
                  <a:moveTo>
                    <a:pt x="225" y="0"/>
                  </a:moveTo>
                  <a:cubicBezTo>
                    <a:pt x="113" y="0"/>
                    <a:pt x="0" y="113"/>
                    <a:pt x="0" y="253"/>
                  </a:cubicBezTo>
                  <a:cubicBezTo>
                    <a:pt x="0" y="365"/>
                    <a:pt x="113" y="478"/>
                    <a:pt x="225" y="478"/>
                  </a:cubicBezTo>
                  <a:lnTo>
                    <a:pt x="1909" y="478"/>
                  </a:lnTo>
                  <a:lnTo>
                    <a:pt x="2667" y="5391"/>
                  </a:lnTo>
                  <a:cubicBezTo>
                    <a:pt x="2692" y="5513"/>
                    <a:pt x="2780" y="5593"/>
                    <a:pt x="2877" y="5593"/>
                  </a:cubicBezTo>
                  <a:cubicBezTo>
                    <a:pt x="2891" y="5593"/>
                    <a:pt x="2906" y="5591"/>
                    <a:pt x="2920" y="5587"/>
                  </a:cubicBezTo>
                  <a:cubicBezTo>
                    <a:pt x="3060" y="5587"/>
                    <a:pt x="3145" y="5447"/>
                    <a:pt x="3117" y="5335"/>
                  </a:cubicBezTo>
                  <a:lnTo>
                    <a:pt x="2359" y="197"/>
                  </a:lnTo>
                  <a:cubicBezTo>
                    <a:pt x="2331" y="85"/>
                    <a:pt x="2246" y="0"/>
                    <a:pt x="210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40"/>
            <p:cNvSpPr/>
            <p:nvPr/>
          </p:nvSpPr>
          <p:spPr>
            <a:xfrm>
              <a:off x="2589450" y="2878550"/>
              <a:ext cx="361475" cy="677325"/>
            </a:xfrm>
            <a:custGeom>
              <a:rect b="b" l="l" r="r" t="t"/>
              <a:pathLst>
                <a:path extrusionOk="0" h="27093" w="14459">
                  <a:moveTo>
                    <a:pt x="12718" y="0"/>
                  </a:moveTo>
                  <a:cubicBezTo>
                    <a:pt x="12718" y="0"/>
                    <a:pt x="0" y="19091"/>
                    <a:pt x="225" y="19877"/>
                  </a:cubicBezTo>
                  <a:cubicBezTo>
                    <a:pt x="421" y="20635"/>
                    <a:pt x="12662" y="27092"/>
                    <a:pt x="12662" y="27092"/>
                  </a:cubicBezTo>
                  <a:lnTo>
                    <a:pt x="12549" y="24650"/>
                  </a:lnTo>
                  <a:lnTo>
                    <a:pt x="7889" y="18417"/>
                  </a:lnTo>
                  <a:lnTo>
                    <a:pt x="14459" y="11539"/>
                  </a:lnTo>
                  <a:lnTo>
                    <a:pt x="1271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40"/>
            <p:cNvSpPr/>
            <p:nvPr/>
          </p:nvSpPr>
          <p:spPr>
            <a:xfrm>
              <a:off x="2588725" y="2872225"/>
              <a:ext cx="367825" cy="689625"/>
            </a:xfrm>
            <a:custGeom>
              <a:rect b="b" l="l" r="r" t="t"/>
              <a:pathLst>
                <a:path extrusionOk="0" h="27585" w="14713">
                  <a:moveTo>
                    <a:pt x="12608" y="856"/>
                  </a:moveTo>
                  <a:lnTo>
                    <a:pt x="14235" y="11708"/>
                  </a:lnTo>
                  <a:lnTo>
                    <a:pt x="7750" y="18502"/>
                  </a:lnTo>
                  <a:cubicBezTo>
                    <a:pt x="7665" y="18586"/>
                    <a:pt x="7665" y="18726"/>
                    <a:pt x="7722" y="18811"/>
                  </a:cubicBezTo>
                  <a:lnTo>
                    <a:pt x="12354" y="24987"/>
                  </a:lnTo>
                  <a:lnTo>
                    <a:pt x="12448" y="26959"/>
                  </a:lnTo>
                  <a:lnTo>
                    <a:pt x="12448" y="26959"/>
                  </a:lnTo>
                  <a:cubicBezTo>
                    <a:pt x="12394" y="26931"/>
                    <a:pt x="12334" y="26900"/>
                    <a:pt x="12270" y="26868"/>
                  </a:cubicBezTo>
                  <a:cubicBezTo>
                    <a:pt x="11119" y="26250"/>
                    <a:pt x="8171" y="24678"/>
                    <a:pt x="5504" y="23190"/>
                  </a:cubicBezTo>
                  <a:cubicBezTo>
                    <a:pt x="4184" y="22432"/>
                    <a:pt x="2921" y="21702"/>
                    <a:pt x="1966" y="21113"/>
                  </a:cubicBezTo>
                  <a:cubicBezTo>
                    <a:pt x="1517" y="20832"/>
                    <a:pt x="1124" y="20579"/>
                    <a:pt x="843" y="20383"/>
                  </a:cubicBezTo>
                  <a:cubicBezTo>
                    <a:pt x="703" y="20271"/>
                    <a:pt x="619" y="20186"/>
                    <a:pt x="534" y="20130"/>
                  </a:cubicBezTo>
                  <a:lnTo>
                    <a:pt x="488" y="20061"/>
                  </a:lnTo>
                  <a:lnTo>
                    <a:pt x="488" y="20061"/>
                  </a:lnTo>
                  <a:cubicBezTo>
                    <a:pt x="508" y="19999"/>
                    <a:pt x="555" y="19878"/>
                    <a:pt x="619" y="19709"/>
                  </a:cubicBezTo>
                  <a:cubicBezTo>
                    <a:pt x="984" y="18951"/>
                    <a:pt x="1938" y="17351"/>
                    <a:pt x="3173" y="15386"/>
                  </a:cubicBezTo>
                  <a:cubicBezTo>
                    <a:pt x="5026" y="12438"/>
                    <a:pt x="7469" y="8704"/>
                    <a:pt x="9434" y="5672"/>
                  </a:cubicBezTo>
                  <a:cubicBezTo>
                    <a:pt x="10417" y="4156"/>
                    <a:pt x="11315" y="2836"/>
                    <a:pt x="11933" y="1882"/>
                  </a:cubicBezTo>
                  <a:cubicBezTo>
                    <a:pt x="12207" y="1457"/>
                    <a:pt x="12437" y="1111"/>
                    <a:pt x="12608" y="856"/>
                  </a:cubicBezTo>
                  <a:close/>
                  <a:moveTo>
                    <a:pt x="12803" y="1"/>
                  </a:moveTo>
                  <a:cubicBezTo>
                    <a:pt x="12691" y="1"/>
                    <a:pt x="12607" y="29"/>
                    <a:pt x="12550" y="113"/>
                  </a:cubicBezTo>
                  <a:cubicBezTo>
                    <a:pt x="12550" y="113"/>
                    <a:pt x="9434" y="4801"/>
                    <a:pt x="6290" y="9630"/>
                  </a:cubicBezTo>
                  <a:cubicBezTo>
                    <a:pt x="4718" y="12045"/>
                    <a:pt x="3173" y="14487"/>
                    <a:pt x="1994" y="16424"/>
                  </a:cubicBezTo>
                  <a:cubicBezTo>
                    <a:pt x="1405" y="17379"/>
                    <a:pt x="927" y="18193"/>
                    <a:pt x="562" y="18811"/>
                  </a:cubicBezTo>
                  <a:cubicBezTo>
                    <a:pt x="394" y="19119"/>
                    <a:pt x="254" y="19400"/>
                    <a:pt x="169" y="19597"/>
                  </a:cubicBezTo>
                  <a:cubicBezTo>
                    <a:pt x="113" y="19709"/>
                    <a:pt x="85" y="19793"/>
                    <a:pt x="57" y="19878"/>
                  </a:cubicBezTo>
                  <a:cubicBezTo>
                    <a:pt x="29" y="19934"/>
                    <a:pt x="1" y="20018"/>
                    <a:pt x="1" y="20102"/>
                  </a:cubicBezTo>
                  <a:cubicBezTo>
                    <a:pt x="1" y="20102"/>
                    <a:pt x="1" y="20158"/>
                    <a:pt x="29" y="20186"/>
                  </a:cubicBezTo>
                  <a:cubicBezTo>
                    <a:pt x="29" y="20271"/>
                    <a:pt x="85" y="20299"/>
                    <a:pt x="113" y="20355"/>
                  </a:cubicBezTo>
                  <a:cubicBezTo>
                    <a:pt x="197" y="20439"/>
                    <a:pt x="310" y="20551"/>
                    <a:pt x="450" y="20664"/>
                  </a:cubicBezTo>
                  <a:cubicBezTo>
                    <a:pt x="955" y="21057"/>
                    <a:pt x="1966" y="21674"/>
                    <a:pt x="3201" y="22404"/>
                  </a:cubicBezTo>
                  <a:cubicBezTo>
                    <a:pt x="6907" y="24566"/>
                    <a:pt x="12578" y="27542"/>
                    <a:pt x="12578" y="27542"/>
                  </a:cubicBezTo>
                  <a:cubicBezTo>
                    <a:pt x="12621" y="27570"/>
                    <a:pt x="12663" y="27584"/>
                    <a:pt x="12705" y="27584"/>
                  </a:cubicBezTo>
                  <a:cubicBezTo>
                    <a:pt x="12747" y="27584"/>
                    <a:pt x="12789" y="27570"/>
                    <a:pt x="12831" y="27542"/>
                  </a:cubicBezTo>
                  <a:cubicBezTo>
                    <a:pt x="12887" y="27486"/>
                    <a:pt x="12943" y="27430"/>
                    <a:pt x="12915" y="27345"/>
                  </a:cubicBezTo>
                  <a:lnTo>
                    <a:pt x="12803" y="24903"/>
                  </a:lnTo>
                  <a:cubicBezTo>
                    <a:pt x="12803" y="24847"/>
                    <a:pt x="12803" y="24791"/>
                    <a:pt x="12775" y="24763"/>
                  </a:cubicBezTo>
                  <a:lnTo>
                    <a:pt x="8227" y="18698"/>
                  </a:lnTo>
                  <a:lnTo>
                    <a:pt x="14656" y="11932"/>
                  </a:lnTo>
                  <a:cubicBezTo>
                    <a:pt x="14684" y="11876"/>
                    <a:pt x="14712" y="11820"/>
                    <a:pt x="14712" y="11736"/>
                  </a:cubicBezTo>
                  <a:lnTo>
                    <a:pt x="12971" y="197"/>
                  </a:lnTo>
                  <a:cubicBezTo>
                    <a:pt x="12971" y="113"/>
                    <a:pt x="12887" y="29"/>
                    <a:pt x="128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40"/>
            <p:cNvSpPr/>
            <p:nvPr/>
          </p:nvSpPr>
          <p:spPr>
            <a:xfrm>
              <a:off x="2888425" y="3476525"/>
              <a:ext cx="122150" cy="126200"/>
            </a:xfrm>
            <a:custGeom>
              <a:rect b="b" l="l" r="r" t="t"/>
              <a:pathLst>
                <a:path extrusionOk="0" h="5048" w="4886">
                  <a:moveTo>
                    <a:pt x="2359" y="1"/>
                  </a:moveTo>
                  <a:lnTo>
                    <a:pt x="590" y="731"/>
                  </a:lnTo>
                  <a:lnTo>
                    <a:pt x="1" y="2808"/>
                  </a:lnTo>
                  <a:cubicBezTo>
                    <a:pt x="1" y="2808"/>
                    <a:pt x="534" y="3931"/>
                    <a:pt x="1068" y="4381"/>
                  </a:cubicBezTo>
                  <a:cubicBezTo>
                    <a:pt x="1464" y="4714"/>
                    <a:pt x="2232" y="5048"/>
                    <a:pt x="2946" y="5048"/>
                  </a:cubicBezTo>
                  <a:cubicBezTo>
                    <a:pt x="3193" y="5048"/>
                    <a:pt x="3434" y="5008"/>
                    <a:pt x="3651" y="4914"/>
                  </a:cubicBezTo>
                  <a:cubicBezTo>
                    <a:pt x="4465" y="4521"/>
                    <a:pt x="3931" y="3258"/>
                    <a:pt x="3931" y="3258"/>
                  </a:cubicBezTo>
                  <a:lnTo>
                    <a:pt x="4409" y="3145"/>
                  </a:lnTo>
                  <a:cubicBezTo>
                    <a:pt x="4886" y="3033"/>
                    <a:pt x="4240" y="1657"/>
                    <a:pt x="4240" y="1657"/>
                  </a:cubicBezTo>
                  <a:lnTo>
                    <a:pt x="2359" y="1"/>
                  </a:lnTo>
                  <a:close/>
                </a:path>
              </a:pathLst>
            </a:custGeom>
            <a:solidFill>
              <a:srgbClr val="9C9C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40"/>
            <p:cNvSpPr/>
            <p:nvPr/>
          </p:nvSpPr>
          <p:spPr>
            <a:xfrm>
              <a:off x="2882825" y="3470650"/>
              <a:ext cx="126350" cy="137850"/>
            </a:xfrm>
            <a:custGeom>
              <a:rect b="b" l="l" r="r" t="t"/>
              <a:pathLst>
                <a:path extrusionOk="0" h="5514" w="5054">
                  <a:moveTo>
                    <a:pt x="2527" y="517"/>
                  </a:moveTo>
                  <a:lnTo>
                    <a:pt x="4274" y="2045"/>
                  </a:lnTo>
                  <a:lnTo>
                    <a:pt x="4274" y="2045"/>
                  </a:lnTo>
                  <a:cubicBezTo>
                    <a:pt x="4306" y="2114"/>
                    <a:pt x="4385" y="2298"/>
                    <a:pt x="4464" y="2482"/>
                  </a:cubicBezTo>
                  <a:cubicBezTo>
                    <a:pt x="4520" y="2678"/>
                    <a:pt x="4576" y="2931"/>
                    <a:pt x="4576" y="3071"/>
                  </a:cubicBezTo>
                  <a:cubicBezTo>
                    <a:pt x="4576" y="3128"/>
                    <a:pt x="4576" y="3156"/>
                    <a:pt x="4576" y="3156"/>
                  </a:cubicBezTo>
                  <a:lnTo>
                    <a:pt x="4099" y="3268"/>
                  </a:lnTo>
                  <a:cubicBezTo>
                    <a:pt x="4043" y="3268"/>
                    <a:pt x="3987" y="3324"/>
                    <a:pt x="3959" y="3380"/>
                  </a:cubicBezTo>
                  <a:cubicBezTo>
                    <a:pt x="3931" y="3436"/>
                    <a:pt x="3931" y="3521"/>
                    <a:pt x="3959" y="3577"/>
                  </a:cubicBezTo>
                  <a:cubicBezTo>
                    <a:pt x="3987" y="3661"/>
                    <a:pt x="4099" y="3998"/>
                    <a:pt x="4099" y="4307"/>
                  </a:cubicBezTo>
                  <a:cubicBezTo>
                    <a:pt x="4099" y="4447"/>
                    <a:pt x="4071" y="4588"/>
                    <a:pt x="4015" y="4700"/>
                  </a:cubicBezTo>
                  <a:cubicBezTo>
                    <a:pt x="3959" y="4784"/>
                    <a:pt x="3903" y="4868"/>
                    <a:pt x="3762" y="4924"/>
                  </a:cubicBezTo>
                  <a:cubicBezTo>
                    <a:pt x="3594" y="5009"/>
                    <a:pt x="3369" y="5065"/>
                    <a:pt x="3145" y="5065"/>
                  </a:cubicBezTo>
                  <a:cubicBezTo>
                    <a:pt x="2527" y="5065"/>
                    <a:pt x="1769" y="4728"/>
                    <a:pt x="1460" y="4447"/>
                  </a:cubicBezTo>
                  <a:cubicBezTo>
                    <a:pt x="1236" y="4251"/>
                    <a:pt x="955" y="3858"/>
                    <a:pt x="758" y="3549"/>
                  </a:cubicBezTo>
                  <a:cubicBezTo>
                    <a:pt x="674" y="3380"/>
                    <a:pt x="590" y="3212"/>
                    <a:pt x="534" y="3100"/>
                  </a:cubicBezTo>
                  <a:cubicBezTo>
                    <a:pt x="509" y="3050"/>
                    <a:pt x="484" y="3022"/>
                    <a:pt x="479" y="2997"/>
                  </a:cubicBezTo>
                  <a:lnTo>
                    <a:pt x="479" y="2997"/>
                  </a:lnTo>
                  <a:lnTo>
                    <a:pt x="1004" y="1147"/>
                  </a:lnTo>
                  <a:lnTo>
                    <a:pt x="2527" y="517"/>
                  </a:lnTo>
                  <a:close/>
                  <a:moveTo>
                    <a:pt x="2566" y="0"/>
                  </a:moveTo>
                  <a:cubicBezTo>
                    <a:pt x="2544" y="0"/>
                    <a:pt x="2521" y="4"/>
                    <a:pt x="2499" y="11"/>
                  </a:cubicBezTo>
                  <a:lnTo>
                    <a:pt x="730" y="741"/>
                  </a:lnTo>
                  <a:cubicBezTo>
                    <a:pt x="674" y="769"/>
                    <a:pt x="618" y="826"/>
                    <a:pt x="590" y="910"/>
                  </a:cubicBezTo>
                  <a:lnTo>
                    <a:pt x="0" y="2959"/>
                  </a:lnTo>
                  <a:cubicBezTo>
                    <a:pt x="0" y="3015"/>
                    <a:pt x="0" y="3071"/>
                    <a:pt x="28" y="3128"/>
                  </a:cubicBezTo>
                  <a:cubicBezTo>
                    <a:pt x="28" y="3128"/>
                    <a:pt x="169" y="3436"/>
                    <a:pt x="365" y="3773"/>
                  </a:cubicBezTo>
                  <a:cubicBezTo>
                    <a:pt x="562" y="4110"/>
                    <a:pt x="843" y="4531"/>
                    <a:pt x="1151" y="4784"/>
                  </a:cubicBezTo>
                  <a:cubicBezTo>
                    <a:pt x="1572" y="5177"/>
                    <a:pt x="2359" y="5514"/>
                    <a:pt x="3145" y="5514"/>
                  </a:cubicBezTo>
                  <a:cubicBezTo>
                    <a:pt x="3425" y="5514"/>
                    <a:pt x="3706" y="5486"/>
                    <a:pt x="3959" y="5346"/>
                  </a:cubicBezTo>
                  <a:cubicBezTo>
                    <a:pt x="4183" y="5261"/>
                    <a:pt x="4352" y="5093"/>
                    <a:pt x="4436" y="4896"/>
                  </a:cubicBezTo>
                  <a:cubicBezTo>
                    <a:pt x="4548" y="4700"/>
                    <a:pt x="4576" y="4503"/>
                    <a:pt x="4576" y="4307"/>
                  </a:cubicBezTo>
                  <a:cubicBezTo>
                    <a:pt x="4562" y="4058"/>
                    <a:pt x="4509" y="3825"/>
                    <a:pt x="4462" y="3658"/>
                  </a:cubicBezTo>
                  <a:lnTo>
                    <a:pt x="4462" y="3658"/>
                  </a:lnTo>
                  <a:lnTo>
                    <a:pt x="4689" y="3605"/>
                  </a:lnTo>
                  <a:cubicBezTo>
                    <a:pt x="4829" y="3577"/>
                    <a:pt x="4941" y="3493"/>
                    <a:pt x="4998" y="3380"/>
                  </a:cubicBezTo>
                  <a:cubicBezTo>
                    <a:pt x="5026" y="3268"/>
                    <a:pt x="5054" y="3156"/>
                    <a:pt x="5054" y="3071"/>
                  </a:cubicBezTo>
                  <a:cubicBezTo>
                    <a:pt x="5054" y="2791"/>
                    <a:pt x="4941" y="2482"/>
                    <a:pt x="4857" y="2229"/>
                  </a:cubicBezTo>
                  <a:cubicBezTo>
                    <a:pt x="4773" y="2005"/>
                    <a:pt x="4689" y="1808"/>
                    <a:pt x="4689" y="1808"/>
                  </a:cubicBezTo>
                  <a:lnTo>
                    <a:pt x="4633" y="1724"/>
                  </a:lnTo>
                  <a:lnTo>
                    <a:pt x="2724" y="67"/>
                  </a:lnTo>
                  <a:cubicBezTo>
                    <a:pt x="2682" y="26"/>
                    <a:pt x="2626" y="0"/>
                    <a:pt x="256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40"/>
            <p:cNvSpPr/>
            <p:nvPr/>
          </p:nvSpPr>
          <p:spPr>
            <a:xfrm>
              <a:off x="2922825" y="3491975"/>
              <a:ext cx="54775" cy="71700"/>
            </a:xfrm>
            <a:custGeom>
              <a:rect b="b" l="l" r="r" t="t"/>
              <a:pathLst>
                <a:path extrusionOk="0" h="2868" w="2191">
                  <a:moveTo>
                    <a:pt x="1517" y="1"/>
                  </a:moveTo>
                  <a:lnTo>
                    <a:pt x="1" y="1657"/>
                  </a:lnTo>
                  <a:cubicBezTo>
                    <a:pt x="82" y="1726"/>
                    <a:pt x="181" y="1753"/>
                    <a:pt x="286" y="1753"/>
                  </a:cubicBezTo>
                  <a:cubicBezTo>
                    <a:pt x="645" y="1753"/>
                    <a:pt x="1067" y="1432"/>
                    <a:pt x="1067" y="1432"/>
                  </a:cubicBezTo>
                  <a:lnTo>
                    <a:pt x="1067" y="1432"/>
                  </a:lnTo>
                  <a:cubicBezTo>
                    <a:pt x="1067" y="1432"/>
                    <a:pt x="983" y="1882"/>
                    <a:pt x="899" y="2106"/>
                  </a:cubicBezTo>
                  <a:cubicBezTo>
                    <a:pt x="818" y="2321"/>
                    <a:pt x="1096" y="2868"/>
                    <a:pt x="1391" y="2868"/>
                  </a:cubicBezTo>
                  <a:cubicBezTo>
                    <a:pt x="1405" y="2868"/>
                    <a:pt x="1418" y="2867"/>
                    <a:pt x="1432" y="2864"/>
                  </a:cubicBezTo>
                  <a:cubicBezTo>
                    <a:pt x="1741" y="2780"/>
                    <a:pt x="2022" y="1489"/>
                    <a:pt x="2106" y="1124"/>
                  </a:cubicBezTo>
                  <a:cubicBezTo>
                    <a:pt x="2190" y="759"/>
                    <a:pt x="1517" y="1"/>
                    <a:pt x="1517" y="1"/>
                  </a:cubicBezTo>
                  <a:close/>
                </a:path>
              </a:pathLst>
            </a:custGeom>
            <a:solidFill>
              <a:srgbClr val="9C9C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40"/>
            <p:cNvSpPr/>
            <p:nvPr/>
          </p:nvSpPr>
          <p:spPr>
            <a:xfrm>
              <a:off x="2916500" y="3485800"/>
              <a:ext cx="65300" cy="83400"/>
            </a:xfrm>
            <a:custGeom>
              <a:rect b="b" l="l" r="r" t="t"/>
              <a:pathLst>
                <a:path extrusionOk="0" h="3336" w="2612">
                  <a:moveTo>
                    <a:pt x="1751" y="0"/>
                  </a:moveTo>
                  <a:cubicBezTo>
                    <a:pt x="1700" y="0"/>
                    <a:pt x="1648" y="16"/>
                    <a:pt x="1601" y="51"/>
                  </a:cubicBezTo>
                  <a:cubicBezTo>
                    <a:pt x="1517" y="135"/>
                    <a:pt x="1489" y="304"/>
                    <a:pt x="1573" y="388"/>
                  </a:cubicBezTo>
                  <a:lnTo>
                    <a:pt x="1601" y="416"/>
                  </a:lnTo>
                  <a:cubicBezTo>
                    <a:pt x="1657" y="472"/>
                    <a:pt x="1798" y="641"/>
                    <a:pt x="1938" y="837"/>
                  </a:cubicBezTo>
                  <a:cubicBezTo>
                    <a:pt x="1994" y="921"/>
                    <a:pt x="2050" y="1034"/>
                    <a:pt x="2078" y="1118"/>
                  </a:cubicBezTo>
                  <a:cubicBezTo>
                    <a:pt x="2106" y="1202"/>
                    <a:pt x="2135" y="1286"/>
                    <a:pt x="2135" y="1314"/>
                  </a:cubicBezTo>
                  <a:cubicBezTo>
                    <a:pt x="2106" y="1511"/>
                    <a:pt x="1994" y="1904"/>
                    <a:pt x="1882" y="2269"/>
                  </a:cubicBezTo>
                  <a:cubicBezTo>
                    <a:pt x="1826" y="2465"/>
                    <a:pt x="1770" y="2634"/>
                    <a:pt x="1713" y="2746"/>
                  </a:cubicBezTo>
                  <a:cubicBezTo>
                    <a:pt x="1657" y="2802"/>
                    <a:pt x="1629" y="2859"/>
                    <a:pt x="1629" y="2859"/>
                  </a:cubicBezTo>
                  <a:lnTo>
                    <a:pt x="1615" y="2873"/>
                  </a:lnTo>
                  <a:lnTo>
                    <a:pt x="1615" y="2873"/>
                  </a:lnTo>
                  <a:lnTo>
                    <a:pt x="1573" y="2830"/>
                  </a:lnTo>
                  <a:cubicBezTo>
                    <a:pt x="1517" y="2802"/>
                    <a:pt x="1461" y="2718"/>
                    <a:pt x="1433" y="2634"/>
                  </a:cubicBezTo>
                  <a:cubicBezTo>
                    <a:pt x="1405" y="2550"/>
                    <a:pt x="1377" y="2465"/>
                    <a:pt x="1377" y="2437"/>
                  </a:cubicBezTo>
                  <a:cubicBezTo>
                    <a:pt x="1433" y="2297"/>
                    <a:pt x="1461" y="2129"/>
                    <a:pt x="1489" y="1960"/>
                  </a:cubicBezTo>
                  <a:cubicBezTo>
                    <a:pt x="1517" y="1820"/>
                    <a:pt x="1545" y="1707"/>
                    <a:pt x="1545" y="1707"/>
                  </a:cubicBezTo>
                  <a:cubicBezTo>
                    <a:pt x="1545" y="1623"/>
                    <a:pt x="1517" y="1511"/>
                    <a:pt x="1433" y="1483"/>
                  </a:cubicBezTo>
                  <a:cubicBezTo>
                    <a:pt x="1391" y="1455"/>
                    <a:pt x="1341" y="1441"/>
                    <a:pt x="1292" y="1441"/>
                  </a:cubicBezTo>
                  <a:cubicBezTo>
                    <a:pt x="1243" y="1441"/>
                    <a:pt x="1194" y="1455"/>
                    <a:pt x="1152" y="1483"/>
                  </a:cubicBezTo>
                  <a:cubicBezTo>
                    <a:pt x="1124" y="1511"/>
                    <a:pt x="1012" y="1595"/>
                    <a:pt x="899" y="1651"/>
                  </a:cubicBezTo>
                  <a:cubicBezTo>
                    <a:pt x="787" y="1707"/>
                    <a:pt x="647" y="1764"/>
                    <a:pt x="534" y="1764"/>
                  </a:cubicBezTo>
                  <a:cubicBezTo>
                    <a:pt x="478" y="1764"/>
                    <a:pt x="422" y="1736"/>
                    <a:pt x="394" y="1707"/>
                  </a:cubicBezTo>
                  <a:cubicBezTo>
                    <a:pt x="361" y="1674"/>
                    <a:pt x="314" y="1659"/>
                    <a:pt x="265" y="1659"/>
                  </a:cubicBezTo>
                  <a:cubicBezTo>
                    <a:pt x="190" y="1659"/>
                    <a:pt x="108" y="1696"/>
                    <a:pt x="57" y="1764"/>
                  </a:cubicBezTo>
                  <a:cubicBezTo>
                    <a:pt x="1" y="1848"/>
                    <a:pt x="1" y="1988"/>
                    <a:pt x="113" y="2072"/>
                  </a:cubicBezTo>
                  <a:cubicBezTo>
                    <a:pt x="225" y="2185"/>
                    <a:pt x="394" y="2213"/>
                    <a:pt x="534" y="2213"/>
                  </a:cubicBezTo>
                  <a:cubicBezTo>
                    <a:pt x="693" y="2213"/>
                    <a:pt x="841" y="2179"/>
                    <a:pt x="971" y="2134"/>
                  </a:cubicBezTo>
                  <a:lnTo>
                    <a:pt x="971" y="2134"/>
                  </a:lnTo>
                  <a:cubicBezTo>
                    <a:pt x="954" y="2188"/>
                    <a:pt x="939" y="2235"/>
                    <a:pt x="927" y="2269"/>
                  </a:cubicBezTo>
                  <a:cubicBezTo>
                    <a:pt x="927" y="2325"/>
                    <a:pt x="899" y="2381"/>
                    <a:pt x="899" y="2437"/>
                  </a:cubicBezTo>
                  <a:cubicBezTo>
                    <a:pt x="899" y="2634"/>
                    <a:pt x="983" y="2830"/>
                    <a:pt x="1096" y="2999"/>
                  </a:cubicBezTo>
                  <a:cubicBezTo>
                    <a:pt x="1152" y="3083"/>
                    <a:pt x="1208" y="3167"/>
                    <a:pt x="1292" y="3224"/>
                  </a:cubicBezTo>
                  <a:cubicBezTo>
                    <a:pt x="1377" y="3280"/>
                    <a:pt x="1489" y="3336"/>
                    <a:pt x="1629" y="3336"/>
                  </a:cubicBezTo>
                  <a:lnTo>
                    <a:pt x="1741" y="3336"/>
                  </a:lnTo>
                  <a:cubicBezTo>
                    <a:pt x="1854" y="3308"/>
                    <a:pt x="1910" y="3252"/>
                    <a:pt x="1966" y="3167"/>
                  </a:cubicBezTo>
                  <a:cubicBezTo>
                    <a:pt x="2078" y="3055"/>
                    <a:pt x="2135" y="2943"/>
                    <a:pt x="2191" y="2774"/>
                  </a:cubicBezTo>
                  <a:cubicBezTo>
                    <a:pt x="2387" y="2325"/>
                    <a:pt x="2528" y="1679"/>
                    <a:pt x="2584" y="1427"/>
                  </a:cubicBezTo>
                  <a:lnTo>
                    <a:pt x="2584" y="1399"/>
                  </a:lnTo>
                  <a:lnTo>
                    <a:pt x="2612" y="1314"/>
                  </a:lnTo>
                  <a:cubicBezTo>
                    <a:pt x="2612" y="1146"/>
                    <a:pt x="2556" y="1006"/>
                    <a:pt x="2471" y="865"/>
                  </a:cubicBezTo>
                  <a:cubicBezTo>
                    <a:pt x="2303" y="472"/>
                    <a:pt x="1938" y="79"/>
                    <a:pt x="1938" y="79"/>
                  </a:cubicBezTo>
                  <a:cubicBezTo>
                    <a:pt x="1889" y="30"/>
                    <a:pt x="1821" y="0"/>
                    <a:pt x="175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40"/>
            <p:cNvSpPr/>
            <p:nvPr/>
          </p:nvSpPr>
          <p:spPr>
            <a:xfrm>
              <a:off x="2907375" y="2774425"/>
              <a:ext cx="602250" cy="818975"/>
            </a:xfrm>
            <a:custGeom>
              <a:rect b="b" l="l" r="r" t="t"/>
              <a:pathLst>
                <a:path extrusionOk="0" h="32759" w="24090">
                  <a:moveTo>
                    <a:pt x="13169" y="1"/>
                  </a:moveTo>
                  <a:cubicBezTo>
                    <a:pt x="12425" y="1"/>
                    <a:pt x="11602" y="41"/>
                    <a:pt x="10754" y="151"/>
                  </a:cubicBezTo>
                  <a:cubicBezTo>
                    <a:pt x="7721" y="544"/>
                    <a:pt x="5110" y="1554"/>
                    <a:pt x="3707" y="2228"/>
                  </a:cubicBezTo>
                  <a:cubicBezTo>
                    <a:pt x="2303" y="2902"/>
                    <a:pt x="1" y="3941"/>
                    <a:pt x="1" y="4165"/>
                  </a:cubicBezTo>
                  <a:cubicBezTo>
                    <a:pt x="1" y="4390"/>
                    <a:pt x="3258" y="25249"/>
                    <a:pt x="3258" y="25249"/>
                  </a:cubicBezTo>
                  <a:cubicBezTo>
                    <a:pt x="3258" y="25249"/>
                    <a:pt x="3258" y="30668"/>
                    <a:pt x="3594" y="31454"/>
                  </a:cubicBezTo>
                  <a:cubicBezTo>
                    <a:pt x="3931" y="32240"/>
                    <a:pt x="4942" y="32352"/>
                    <a:pt x="7441" y="32633"/>
                  </a:cubicBezTo>
                  <a:cubicBezTo>
                    <a:pt x="8206" y="32720"/>
                    <a:pt x="9354" y="32758"/>
                    <a:pt x="10640" y="32758"/>
                  </a:cubicBezTo>
                  <a:cubicBezTo>
                    <a:pt x="13505" y="32758"/>
                    <a:pt x="17055" y="32567"/>
                    <a:pt x="18586" y="32296"/>
                  </a:cubicBezTo>
                  <a:cubicBezTo>
                    <a:pt x="20776" y="31903"/>
                    <a:pt x="22685" y="31566"/>
                    <a:pt x="23022" y="30556"/>
                  </a:cubicBezTo>
                  <a:cubicBezTo>
                    <a:pt x="23359" y="29545"/>
                    <a:pt x="22910" y="26822"/>
                    <a:pt x="22910" y="26822"/>
                  </a:cubicBezTo>
                  <a:lnTo>
                    <a:pt x="24089" y="4951"/>
                  </a:lnTo>
                  <a:cubicBezTo>
                    <a:pt x="24089" y="4951"/>
                    <a:pt x="22910" y="3351"/>
                    <a:pt x="20552" y="2116"/>
                  </a:cubicBezTo>
                  <a:cubicBezTo>
                    <a:pt x="18193" y="880"/>
                    <a:pt x="16481" y="263"/>
                    <a:pt x="16481" y="263"/>
                  </a:cubicBezTo>
                  <a:cubicBezTo>
                    <a:pt x="16481" y="263"/>
                    <a:pt x="15084" y="1"/>
                    <a:pt x="1316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40"/>
            <p:cNvSpPr/>
            <p:nvPr/>
          </p:nvSpPr>
          <p:spPr>
            <a:xfrm>
              <a:off x="2901775" y="2769050"/>
              <a:ext cx="613450" cy="830350"/>
            </a:xfrm>
            <a:custGeom>
              <a:rect b="b" l="l" r="r" t="t"/>
              <a:pathLst>
                <a:path extrusionOk="0" h="33214" w="24538">
                  <a:moveTo>
                    <a:pt x="13392" y="450"/>
                  </a:moveTo>
                  <a:cubicBezTo>
                    <a:pt x="14346" y="450"/>
                    <a:pt x="15161" y="534"/>
                    <a:pt x="15750" y="590"/>
                  </a:cubicBezTo>
                  <a:cubicBezTo>
                    <a:pt x="16031" y="618"/>
                    <a:pt x="16284" y="646"/>
                    <a:pt x="16424" y="674"/>
                  </a:cubicBezTo>
                  <a:cubicBezTo>
                    <a:pt x="16508" y="674"/>
                    <a:pt x="16564" y="702"/>
                    <a:pt x="16621" y="702"/>
                  </a:cubicBezTo>
                  <a:cubicBezTo>
                    <a:pt x="16649" y="702"/>
                    <a:pt x="16733" y="731"/>
                    <a:pt x="16929" y="815"/>
                  </a:cubicBezTo>
                  <a:cubicBezTo>
                    <a:pt x="17519" y="1039"/>
                    <a:pt x="18895" y="1629"/>
                    <a:pt x="20663" y="2555"/>
                  </a:cubicBezTo>
                  <a:cubicBezTo>
                    <a:pt x="21814" y="3145"/>
                    <a:pt x="22685" y="3847"/>
                    <a:pt x="23274" y="4380"/>
                  </a:cubicBezTo>
                  <a:cubicBezTo>
                    <a:pt x="23555" y="4661"/>
                    <a:pt x="23780" y="4886"/>
                    <a:pt x="23920" y="5054"/>
                  </a:cubicBezTo>
                  <a:cubicBezTo>
                    <a:pt x="23975" y="5136"/>
                    <a:pt x="24029" y="5191"/>
                    <a:pt x="24084" y="5220"/>
                  </a:cubicBezTo>
                  <a:lnTo>
                    <a:pt x="24084" y="5220"/>
                  </a:lnTo>
                  <a:lnTo>
                    <a:pt x="22909" y="27037"/>
                  </a:lnTo>
                  <a:lnTo>
                    <a:pt x="22909" y="27093"/>
                  </a:lnTo>
                  <a:cubicBezTo>
                    <a:pt x="22909" y="27093"/>
                    <a:pt x="22909" y="27177"/>
                    <a:pt x="22937" y="27317"/>
                  </a:cubicBezTo>
                  <a:cubicBezTo>
                    <a:pt x="22994" y="27767"/>
                    <a:pt x="23134" y="28805"/>
                    <a:pt x="23134" y="29648"/>
                  </a:cubicBezTo>
                  <a:cubicBezTo>
                    <a:pt x="23134" y="30069"/>
                    <a:pt x="23106" y="30462"/>
                    <a:pt x="23022" y="30686"/>
                  </a:cubicBezTo>
                  <a:cubicBezTo>
                    <a:pt x="22965" y="30883"/>
                    <a:pt x="22825" y="31051"/>
                    <a:pt x="22572" y="31220"/>
                  </a:cubicBezTo>
                  <a:cubicBezTo>
                    <a:pt x="22235" y="31444"/>
                    <a:pt x="21674" y="31669"/>
                    <a:pt x="21028" y="31809"/>
                  </a:cubicBezTo>
                  <a:cubicBezTo>
                    <a:pt x="20354" y="31978"/>
                    <a:pt x="19568" y="32118"/>
                    <a:pt x="18754" y="32287"/>
                  </a:cubicBezTo>
                  <a:cubicBezTo>
                    <a:pt x="17266" y="32539"/>
                    <a:pt x="13729" y="32736"/>
                    <a:pt x="10865" y="32736"/>
                  </a:cubicBezTo>
                  <a:cubicBezTo>
                    <a:pt x="9574" y="32736"/>
                    <a:pt x="8423" y="32708"/>
                    <a:pt x="7693" y="32623"/>
                  </a:cubicBezTo>
                  <a:cubicBezTo>
                    <a:pt x="6429" y="32483"/>
                    <a:pt x="5587" y="32371"/>
                    <a:pt x="4998" y="32230"/>
                  </a:cubicBezTo>
                  <a:cubicBezTo>
                    <a:pt x="4717" y="32146"/>
                    <a:pt x="4492" y="32062"/>
                    <a:pt x="4352" y="31950"/>
                  </a:cubicBezTo>
                  <a:cubicBezTo>
                    <a:pt x="4211" y="31837"/>
                    <a:pt x="4099" y="31725"/>
                    <a:pt x="4043" y="31585"/>
                  </a:cubicBezTo>
                  <a:cubicBezTo>
                    <a:pt x="4015" y="31500"/>
                    <a:pt x="3987" y="31360"/>
                    <a:pt x="3959" y="31135"/>
                  </a:cubicBezTo>
                  <a:cubicBezTo>
                    <a:pt x="3847" y="30377"/>
                    <a:pt x="3790" y="28946"/>
                    <a:pt x="3762" y="27738"/>
                  </a:cubicBezTo>
                  <a:cubicBezTo>
                    <a:pt x="3734" y="27121"/>
                    <a:pt x="3734" y="26559"/>
                    <a:pt x="3734" y="26138"/>
                  </a:cubicBezTo>
                  <a:cubicBezTo>
                    <a:pt x="3734" y="25717"/>
                    <a:pt x="3734" y="25464"/>
                    <a:pt x="3734" y="25464"/>
                  </a:cubicBezTo>
                  <a:lnTo>
                    <a:pt x="3734" y="25436"/>
                  </a:lnTo>
                  <a:cubicBezTo>
                    <a:pt x="3734" y="25436"/>
                    <a:pt x="3678" y="25099"/>
                    <a:pt x="3594" y="24538"/>
                  </a:cubicBezTo>
                  <a:cubicBezTo>
                    <a:pt x="3257" y="22545"/>
                    <a:pt x="2499" y="17547"/>
                    <a:pt x="1797" y="12999"/>
                  </a:cubicBezTo>
                  <a:cubicBezTo>
                    <a:pt x="1432" y="10753"/>
                    <a:pt x="1095" y="8591"/>
                    <a:pt x="871" y="7019"/>
                  </a:cubicBezTo>
                  <a:cubicBezTo>
                    <a:pt x="730" y="6205"/>
                    <a:pt x="646" y="5559"/>
                    <a:pt x="562" y="5082"/>
                  </a:cubicBezTo>
                  <a:cubicBezTo>
                    <a:pt x="534" y="4858"/>
                    <a:pt x="506" y="4689"/>
                    <a:pt x="478" y="4549"/>
                  </a:cubicBezTo>
                  <a:cubicBezTo>
                    <a:pt x="478" y="4500"/>
                    <a:pt x="478" y="4451"/>
                    <a:pt x="478" y="4421"/>
                  </a:cubicBezTo>
                  <a:lnTo>
                    <a:pt x="478" y="4421"/>
                  </a:lnTo>
                  <a:cubicBezTo>
                    <a:pt x="500" y="4406"/>
                    <a:pt x="529" y="4391"/>
                    <a:pt x="562" y="4380"/>
                  </a:cubicBezTo>
                  <a:cubicBezTo>
                    <a:pt x="814" y="4184"/>
                    <a:pt x="1432" y="3903"/>
                    <a:pt x="2078" y="3594"/>
                  </a:cubicBezTo>
                  <a:cubicBezTo>
                    <a:pt x="2724" y="3285"/>
                    <a:pt x="3453" y="2948"/>
                    <a:pt x="4043" y="2668"/>
                  </a:cubicBezTo>
                  <a:cubicBezTo>
                    <a:pt x="5419" y="1994"/>
                    <a:pt x="8002" y="983"/>
                    <a:pt x="11006" y="590"/>
                  </a:cubicBezTo>
                  <a:cubicBezTo>
                    <a:pt x="11848" y="506"/>
                    <a:pt x="12662" y="450"/>
                    <a:pt x="13392" y="450"/>
                  </a:cubicBezTo>
                  <a:close/>
                  <a:moveTo>
                    <a:pt x="13392" y="1"/>
                  </a:moveTo>
                  <a:cubicBezTo>
                    <a:pt x="12634" y="1"/>
                    <a:pt x="11820" y="29"/>
                    <a:pt x="10949" y="141"/>
                  </a:cubicBezTo>
                  <a:cubicBezTo>
                    <a:pt x="7861" y="534"/>
                    <a:pt x="5250" y="1573"/>
                    <a:pt x="3847" y="2247"/>
                  </a:cubicBezTo>
                  <a:cubicBezTo>
                    <a:pt x="3145" y="2583"/>
                    <a:pt x="2218" y="3005"/>
                    <a:pt x="1460" y="3370"/>
                  </a:cubicBezTo>
                  <a:cubicBezTo>
                    <a:pt x="1067" y="3566"/>
                    <a:pt x="730" y="3735"/>
                    <a:pt x="478" y="3875"/>
                  </a:cubicBezTo>
                  <a:cubicBezTo>
                    <a:pt x="365" y="3931"/>
                    <a:pt x="253" y="4015"/>
                    <a:pt x="197" y="4071"/>
                  </a:cubicBezTo>
                  <a:lnTo>
                    <a:pt x="85" y="4156"/>
                  </a:lnTo>
                  <a:cubicBezTo>
                    <a:pt x="56" y="4212"/>
                    <a:pt x="0" y="4240"/>
                    <a:pt x="0" y="4380"/>
                  </a:cubicBezTo>
                  <a:lnTo>
                    <a:pt x="0" y="4408"/>
                  </a:lnTo>
                  <a:cubicBezTo>
                    <a:pt x="28" y="4633"/>
                    <a:pt x="225" y="6065"/>
                    <a:pt x="562" y="8086"/>
                  </a:cubicBezTo>
                  <a:cubicBezTo>
                    <a:pt x="1488" y="14122"/>
                    <a:pt x="3257" y="25521"/>
                    <a:pt x="3257" y="25521"/>
                  </a:cubicBezTo>
                  <a:lnTo>
                    <a:pt x="3257" y="25521"/>
                  </a:lnTo>
                  <a:lnTo>
                    <a:pt x="3257" y="25521"/>
                  </a:lnTo>
                  <a:cubicBezTo>
                    <a:pt x="3257" y="25790"/>
                    <a:pt x="3260" y="26987"/>
                    <a:pt x="3285" y="28272"/>
                  </a:cubicBezTo>
                  <a:cubicBezTo>
                    <a:pt x="3313" y="29002"/>
                    <a:pt x="3341" y="29760"/>
                    <a:pt x="3397" y="30377"/>
                  </a:cubicBezTo>
                  <a:cubicBezTo>
                    <a:pt x="3425" y="30686"/>
                    <a:pt x="3453" y="30967"/>
                    <a:pt x="3482" y="31192"/>
                  </a:cubicBezTo>
                  <a:cubicBezTo>
                    <a:pt x="3510" y="31444"/>
                    <a:pt x="3566" y="31613"/>
                    <a:pt x="3622" y="31753"/>
                  </a:cubicBezTo>
                  <a:cubicBezTo>
                    <a:pt x="3706" y="31978"/>
                    <a:pt x="3875" y="32174"/>
                    <a:pt x="4099" y="32343"/>
                  </a:cubicBezTo>
                  <a:cubicBezTo>
                    <a:pt x="4408" y="32567"/>
                    <a:pt x="4829" y="32680"/>
                    <a:pt x="5391" y="32792"/>
                  </a:cubicBezTo>
                  <a:cubicBezTo>
                    <a:pt x="5980" y="32876"/>
                    <a:pt x="6710" y="32960"/>
                    <a:pt x="7637" y="33073"/>
                  </a:cubicBezTo>
                  <a:cubicBezTo>
                    <a:pt x="8423" y="33157"/>
                    <a:pt x="9574" y="33213"/>
                    <a:pt x="10865" y="33213"/>
                  </a:cubicBezTo>
                  <a:cubicBezTo>
                    <a:pt x="13729" y="33213"/>
                    <a:pt x="17294" y="33017"/>
                    <a:pt x="18838" y="32736"/>
                  </a:cubicBezTo>
                  <a:cubicBezTo>
                    <a:pt x="19933" y="32539"/>
                    <a:pt x="20972" y="32371"/>
                    <a:pt x="21786" y="32090"/>
                  </a:cubicBezTo>
                  <a:cubicBezTo>
                    <a:pt x="22207" y="31950"/>
                    <a:pt x="22544" y="31809"/>
                    <a:pt x="22853" y="31613"/>
                  </a:cubicBezTo>
                  <a:cubicBezTo>
                    <a:pt x="23134" y="31388"/>
                    <a:pt x="23358" y="31164"/>
                    <a:pt x="23471" y="30827"/>
                  </a:cubicBezTo>
                  <a:cubicBezTo>
                    <a:pt x="23583" y="30518"/>
                    <a:pt x="23611" y="30097"/>
                    <a:pt x="23611" y="29648"/>
                  </a:cubicBezTo>
                  <a:cubicBezTo>
                    <a:pt x="23611" y="28508"/>
                    <a:pt x="23386" y="27169"/>
                    <a:pt x="23361" y="27022"/>
                  </a:cubicBezTo>
                  <a:lnTo>
                    <a:pt x="23361" y="27022"/>
                  </a:lnTo>
                  <a:lnTo>
                    <a:pt x="24538" y="5166"/>
                  </a:lnTo>
                  <a:cubicBezTo>
                    <a:pt x="24538" y="5110"/>
                    <a:pt x="24538" y="5054"/>
                    <a:pt x="24510" y="5026"/>
                  </a:cubicBezTo>
                  <a:cubicBezTo>
                    <a:pt x="24481" y="4998"/>
                    <a:pt x="23274" y="3398"/>
                    <a:pt x="20888" y="2134"/>
                  </a:cubicBezTo>
                  <a:cubicBezTo>
                    <a:pt x="18502" y="899"/>
                    <a:pt x="16789" y="281"/>
                    <a:pt x="16789" y="253"/>
                  </a:cubicBezTo>
                  <a:lnTo>
                    <a:pt x="16761" y="253"/>
                  </a:lnTo>
                  <a:cubicBezTo>
                    <a:pt x="16761" y="253"/>
                    <a:pt x="15329" y="1"/>
                    <a:pt x="1339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40"/>
            <p:cNvSpPr/>
            <p:nvPr/>
          </p:nvSpPr>
          <p:spPr>
            <a:xfrm>
              <a:off x="3490625" y="2898200"/>
              <a:ext cx="312375" cy="474625"/>
            </a:xfrm>
            <a:custGeom>
              <a:rect b="b" l="l" r="r" t="t"/>
              <a:pathLst>
                <a:path extrusionOk="0" h="18985" w="12495">
                  <a:moveTo>
                    <a:pt x="759" y="0"/>
                  </a:moveTo>
                  <a:lnTo>
                    <a:pt x="1" y="12072"/>
                  </a:lnTo>
                  <a:cubicBezTo>
                    <a:pt x="1" y="12072"/>
                    <a:pt x="8137" y="18984"/>
                    <a:pt x="10184" y="18984"/>
                  </a:cubicBezTo>
                  <a:cubicBezTo>
                    <a:pt x="10216" y="18984"/>
                    <a:pt x="10247" y="18982"/>
                    <a:pt x="10276" y="18979"/>
                  </a:cubicBezTo>
                  <a:cubicBezTo>
                    <a:pt x="12157" y="18754"/>
                    <a:pt x="12494" y="17294"/>
                    <a:pt x="12494" y="17294"/>
                  </a:cubicBezTo>
                  <a:lnTo>
                    <a:pt x="11596" y="12241"/>
                  </a:lnTo>
                  <a:lnTo>
                    <a:pt x="75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40"/>
            <p:cNvSpPr/>
            <p:nvPr/>
          </p:nvSpPr>
          <p:spPr>
            <a:xfrm>
              <a:off x="3484325" y="2892300"/>
              <a:ext cx="325675" cy="486700"/>
            </a:xfrm>
            <a:custGeom>
              <a:rect b="b" l="l" r="r" t="t"/>
              <a:pathLst>
                <a:path extrusionOk="0" h="19468" w="13027">
                  <a:moveTo>
                    <a:pt x="999" y="1"/>
                  </a:moveTo>
                  <a:cubicBezTo>
                    <a:pt x="974" y="1"/>
                    <a:pt x="949" y="4"/>
                    <a:pt x="927" y="12"/>
                  </a:cubicBezTo>
                  <a:cubicBezTo>
                    <a:pt x="843" y="40"/>
                    <a:pt x="786" y="124"/>
                    <a:pt x="786" y="208"/>
                  </a:cubicBezTo>
                  <a:lnTo>
                    <a:pt x="28" y="12280"/>
                  </a:lnTo>
                  <a:cubicBezTo>
                    <a:pt x="0" y="12365"/>
                    <a:pt x="56" y="12421"/>
                    <a:pt x="113" y="12477"/>
                  </a:cubicBezTo>
                  <a:cubicBezTo>
                    <a:pt x="113" y="12477"/>
                    <a:pt x="2134" y="14218"/>
                    <a:pt x="4436" y="15958"/>
                  </a:cubicBezTo>
                  <a:cubicBezTo>
                    <a:pt x="5587" y="16829"/>
                    <a:pt x="6794" y="17699"/>
                    <a:pt x="7861" y="18345"/>
                  </a:cubicBezTo>
                  <a:cubicBezTo>
                    <a:pt x="8395" y="18681"/>
                    <a:pt x="8872" y="18934"/>
                    <a:pt x="9321" y="19131"/>
                  </a:cubicBezTo>
                  <a:cubicBezTo>
                    <a:pt x="9742" y="19327"/>
                    <a:pt x="10107" y="19468"/>
                    <a:pt x="10444" y="19468"/>
                  </a:cubicBezTo>
                  <a:lnTo>
                    <a:pt x="10556" y="19439"/>
                  </a:lnTo>
                  <a:cubicBezTo>
                    <a:pt x="11567" y="19327"/>
                    <a:pt x="12185" y="18878"/>
                    <a:pt x="12522" y="18429"/>
                  </a:cubicBezTo>
                  <a:cubicBezTo>
                    <a:pt x="12887" y="18008"/>
                    <a:pt x="12971" y="17615"/>
                    <a:pt x="12999" y="17587"/>
                  </a:cubicBezTo>
                  <a:cubicBezTo>
                    <a:pt x="13027" y="17474"/>
                    <a:pt x="12943" y="17334"/>
                    <a:pt x="12802" y="17306"/>
                  </a:cubicBezTo>
                  <a:cubicBezTo>
                    <a:pt x="12788" y="17302"/>
                    <a:pt x="12772" y="17300"/>
                    <a:pt x="12757" y="17300"/>
                  </a:cubicBezTo>
                  <a:cubicBezTo>
                    <a:pt x="12655" y="17300"/>
                    <a:pt x="12546" y="17377"/>
                    <a:pt x="12522" y="17474"/>
                  </a:cubicBezTo>
                  <a:cubicBezTo>
                    <a:pt x="12522" y="17502"/>
                    <a:pt x="12437" y="17839"/>
                    <a:pt x="12157" y="18176"/>
                  </a:cubicBezTo>
                  <a:cubicBezTo>
                    <a:pt x="11848" y="18513"/>
                    <a:pt x="11371" y="18878"/>
                    <a:pt x="10500" y="18990"/>
                  </a:cubicBezTo>
                  <a:lnTo>
                    <a:pt x="10444" y="18990"/>
                  </a:lnTo>
                  <a:cubicBezTo>
                    <a:pt x="10248" y="18990"/>
                    <a:pt x="9911" y="18906"/>
                    <a:pt x="9518" y="18710"/>
                  </a:cubicBezTo>
                  <a:cubicBezTo>
                    <a:pt x="8086" y="18064"/>
                    <a:pt x="5784" y="16407"/>
                    <a:pt x="3875" y="14919"/>
                  </a:cubicBezTo>
                  <a:cubicBezTo>
                    <a:pt x="2920" y="14189"/>
                    <a:pt x="2050" y="13488"/>
                    <a:pt x="1432" y="12954"/>
                  </a:cubicBezTo>
                  <a:cubicBezTo>
                    <a:pt x="1095" y="12702"/>
                    <a:pt x="843" y="12505"/>
                    <a:pt x="674" y="12337"/>
                  </a:cubicBezTo>
                  <a:cubicBezTo>
                    <a:pt x="598" y="12273"/>
                    <a:pt x="534" y="12221"/>
                    <a:pt x="486" y="12183"/>
                  </a:cubicBezTo>
                  <a:lnTo>
                    <a:pt x="486" y="12183"/>
                  </a:lnTo>
                  <a:lnTo>
                    <a:pt x="1208" y="798"/>
                  </a:lnTo>
                  <a:lnTo>
                    <a:pt x="11679" y="12645"/>
                  </a:lnTo>
                  <a:cubicBezTo>
                    <a:pt x="11722" y="12687"/>
                    <a:pt x="11778" y="12709"/>
                    <a:pt x="11837" y="12709"/>
                  </a:cubicBezTo>
                  <a:cubicBezTo>
                    <a:pt x="11897" y="12709"/>
                    <a:pt x="11960" y="12687"/>
                    <a:pt x="12016" y="12645"/>
                  </a:cubicBezTo>
                  <a:cubicBezTo>
                    <a:pt x="12101" y="12561"/>
                    <a:pt x="12101" y="12421"/>
                    <a:pt x="12016" y="12337"/>
                  </a:cubicBezTo>
                  <a:lnTo>
                    <a:pt x="1179" y="68"/>
                  </a:lnTo>
                  <a:cubicBezTo>
                    <a:pt x="1138" y="27"/>
                    <a:pt x="1067" y="1"/>
                    <a:pt x="9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97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7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1" name="Shape 1201"/>
        <p:cNvGrpSpPr/>
        <p:nvPr/>
      </p:nvGrpSpPr>
      <p:grpSpPr>
        <a:xfrm>
          <a:off x="0" y="0"/>
          <a:ext cx="0" cy="0"/>
          <a:chOff x="0" y="0"/>
          <a:chExt cx="0" cy="0"/>
        </a:xfrm>
      </p:grpSpPr>
      <p:sp>
        <p:nvSpPr>
          <p:cNvPr id="1202" name="Google Shape;1202;p41"/>
          <p:cNvSpPr txBox="1"/>
          <p:nvPr>
            <p:ph type="title"/>
          </p:nvPr>
        </p:nvSpPr>
        <p:spPr>
          <a:xfrm>
            <a:off x="894250" y="459775"/>
            <a:ext cx="706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t>Results (cross-validation on different algos)</a:t>
            </a:r>
            <a:endParaRPr/>
          </a:p>
          <a:p>
            <a:pPr indent="0" lvl="0" marL="0" rtl="0" algn="l">
              <a:spcBef>
                <a:spcPts val="0"/>
              </a:spcBef>
              <a:spcAft>
                <a:spcPts val="0"/>
              </a:spcAft>
              <a:buNone/>
            </a:pPr>
            <a:r>
              <a:t/>
            </a:r>
            <a:endParaRPr/>
          </a:p>
        </p:txBody>
      </p:sp>
      <p:sp>
        <p:nvSpPr>
          <p:cNvPr id="1203" name="Google Shape;1203;p41"/>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aphicFrame>
        <p:nvGraphicFramePr>
          <p:cNvPr id="1204" name="Google Shape;1204;p41"/>
          <p:cNvGraphicFramePr/>
          <p:nvPr/>
        </p:nvGraphicFramePr>
        <p:xfrm>
          <a:off x="1188988" y="1093585"/>
          <a:ext cx="3000000" cy="3000000"/>
        </p:xfrm>
        <a:graphic>
          <a:graphicData uri="http://schemas.openxmlformats.org/drawingml/2006/table">
            <a:tbl>
              <a:tblPr>
                <a:noFill/>
                <a:tableStyleId>{C95FFFAC-5836-4CCD-AEC0-32A39403B8F0}</a:tableStyleId>
              </a:tblPr>
              <a:tblGrid>
                <a:gridCol w="1554025"/>
                <a:gridCol w="1207350"/>
                <a:gridCol w="1207350"/>
                <a:gridCol w="1207350"/>
                <a:gridCol w="1207350"/>
              </a:tblGrid>
              <a:tr h="899500">
                <a:tc>
                  <a:txBody>
                    <a:bodyPr/>
                    <a:lstStyle/>
                    <a:p>
                      <a:pPr indent="0" lvl="0" marL="0" rtl="0" algn="ctr">
                        <a:spcBef>
                          <a:spcPts val="0"/>
                        </a:spcBef>
                        <a:spcAft>
                          <a:spcPts val="0"/>
                        </a:spcAft>
                        <a:buNone/>
                      </a:pPr>
                      <a:r>
                        <a:t/>
                      </a:r>
                      <a:endParaRPr b="1" sz="1500">
                        <a:solidFill>
                          <a:srgbClr val="494949"/>
                        </a:solidFill>
                      </a:endParaRPr>
                    </a:p>
                    <a:p>
                      <a:pPr indent="0" lvl="0" marL="0" rtl="0" algn="ctr">
                        <a:spcBef>
                          <a:spcPts val="0"/>
                        </a:spcBef>
                        <a:spcAft>
                          <a:spcPts val="0"/>
                        </a:spcAft>
                        <a:buNone/>
                      </a:pPr>
                      <a:r>
                        <a:rPr b="1" lang="en" sz="1500">
                          <a:solidFill>
                            <a:srgbClr val="494949"/>
                          </a:solidFill>
                        </a:rPr>
                        <a:t>Regression Model</a:t>
                      </a:r>
                      <a:endParaRPr b="1" sz="1500">
                        <a:solidFill>
                          <a:srgbClr val="494949"/>
                        </a:solidFill>
                      </a:endParaRPr>
                    </a:p>
                    <a:p>
                      <a:pPr indent="0" lvl="0" marL="0" rtl="0" algn="ctr">
                        <a:spcBef>
                          <a:spcPts val="0"/>
                        </a:spcBef>
                        <a:spcAft>
                          <a:spcPts val="0"/>
                        </a:spcAft>
                        <a:buNone/>
                      </a:pPr>
                      <a:r>
                        <a:t/>
                      </a:r>
                      <a:endParaRPr sz="1500">
                        <a:solidFill>
                          <a:srgbClr val="595959"/>
                        </a:solidFill>
                        <a:latin typeface="Barlow Semi Condensed Medium"/>
                        <a:ea typeface="Barlow Semi Condensed Medium"/>
                        <a:cs typeface="Barlow Semi Condensed Medium"/>
                        <a:sym typeface="Barlow Semi Condensed Medium"/>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77C6FC"/>
                      </a:solidFill>
                      <a:prstDash val="solid"/>
                      <a:round/>
                      <a:headEnd len="sm" w="sm" type="none"/>
                      <a:tailEnd len="sm" w="sm" type="none"/>
                    </a:lnB>
                    <a:solidFill>
                      <a:srgbClr val="77C6FC"/>
                    </a:solidFill>
                  </a:tcPr>
                </a:tc>
                <a:tc>
                  <a:txBody>
                    <a:bodyPr/>
                    <a:lstStyle/>
                    <a:p>
                      <a:pPr indent="0" lvl="0" marL="0" rtl="0" algn="ctr">
                        <a:spcBef>
                          <a:spcPts val="0"/>
                        </a:spcBef>
                        <a:spcAft>
                          <a:spcPts val="0"/>
                        </a:spcAft>
                        <a:buNone/>
                      </a:pPr>
                      <a:r>
                        <a:rPr b="1" lang="en" sz="1500">
                          <a:solidFill>
                            <a:srgbClr val="494949"/>
                          </a:solidFill>
                        </a:rPr>
                        <a:t>MAE</a:t>
                      </a:r>
                      <a:endParaRPr b="1" sz="1500">
                        <a:solidFill>
                          <a:srgbClr val="494949"/>
                        </a:solidFill>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77C6FC"/>
                      </a:solidFill>
                      <a:prstDash val="solid"/>
                      <a:round/>
                      <a:headEnd len="sm" w="sm" type="none"/>
                      <a:tailEnd len="sm" w="sm" type="none"/>
                    </a:lnB>
                    <a:solidFill>
                      <a:srgbClr val="77C6FC"/>
                    </a:solidFill>
                  </a:tcPr>
                </a:tc>
                <a:tc>
                  <a:txBody>
                    <a:bodyPr/>
                    <a:lstStyle/>
                    <a:p>
                      <a:pPr indent="0" lvl="0" marL="0" rtl="0" algn="ctr">
                        <a:spcBef>
                          <a:spcPts val="0"/>
                        </a:spcBef>
                        <a:spcAft>
                          <a:spcPts val="0"/>
                        </a:spcAft>
                        <a:buNone/>
                      </a:pPr>
                      <a:r>
                        <a:rPr b="1" lang="en" sz="1500">
                          <a:solidFill>
                            <a:srgbClr val="494949"/>
                          </a:solidFill>
                        </a:rPr>
                        <a:t>MSE</a:t>
                      </a:r>
                      <a:endParaRPr b="1" sz="1500">
                        <a:solidFill>
                          <a:srgbClr val="494949"/>
                        </a:solidFill>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77C6FC"/>
                      </a:solidFill>
                      <a:prstDash val="solid"/>
                      <a:round/>
                      <a:headEnd len="sm" w="sm" type="none"/>
                      <a:tailEnd len="sm" w="sm" type="none"/>
                    </a:lnB>
                    <a:solidFill>
                      <a:srgbClr val="77C6FC"/>
                    </a:solidFill>
                  </a:tcPr>
                </a:tc>
                <a:tc>
                  <a:txBody>
                    <a:bodyPr/>
                    <a:lstStyle/>
                    <a:p>
                      <a:pPr indent="0" lvl="0" marL="0" rtl="0" algn="ctr">
                        <a:spcBef>
                          <a:spcPts val="0"/>
                        </a:spcBef>
                        <a:spcAft>
                          <a:spcPts val="0"/>
                        </a:spcAft>
                        <a:buNone/>
                      </a:pPr>
                      <a:r>
                        <a:rPr b="1" lang="en" sz="1500">
                          <a:solidFill>
                            <a:srgbClr val="494949"/>
                          </a:solidFill>
                        </a:rPr>
                        <a:t>RMSE</a:t>
                      </a:r>
                      <a:endParaRPr b="1" sz="1500">
                        <a:solidFill>
                          <a:srgbClr val="494949"/>
                        </a:solidFill>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77C6FC"/>
                      </a:solidFill>
                      <a:prstDash val="solid"/>
                      <a:round/>
                      <a:headEnd len="sm" w="sm" type="none"/>
                      <a:tailEnd len="sm" w="sm" type="none"/>
                    </a:lnB>
                    <a:solidFill>
                      <a:srgbClr val="77C6FC"/>
                    </a:solidFill>
                  </a:tcPr>
                </a:tc>
                <a:tc>
                  <a:txBody>
                    <a:bodyPr/>
                    <a:lstStyle/>
                    <a:p>
                      <a:pPr indent="0" lvl="0" marL="0" rtl="0" algn="ctr">
                        <a:spcBef>
                          <a:spcPts val="0"/>
                        </a:spcBef>
                        <a:spcAft>
                          <a:spcPts val="0"/>
                        </a:spcAft>
                        <a:buNone/>
                      </a:pPr>
                      <a:r>
                        <a:rPr b="1" lang="en" sz="1500">
                          <a:solidFill>
                            <a:srgbClr val="494949"/>
                          </a:solidFill>
                        </a:rPr>
                        <a:t>R2</a:t>
                      </a:r>
                      <a:endParaRPr b="1" sz="1500">
                        <a:solidFill>
                          <a:srgbClr val="494949"/>
                        </a:solidFill>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77C6FC"/>
                      </a:solidFill>
                      <a:prstDash val="solid"/>
                      <a:round/>
                      <a:headEnd len="sm" w="sm" type="none"/>
                      <a:tailEnd len="sm" w="sm" type="none"/>
                    </a:lnB>
                    <a:solidFill>
                      <a:srgbClr val="77C6FC"/>
                    </a:solidFill>
                  </a:tcPr>
                </a:tc>
              </a:tr>
              <a:tr h="376350">
                <a:tc>
                  <a:txBody>
                    <a:bodyPr/>
                    <a:lstStyle/>
                    <a:p>
                      <a:pPr indent="0" lvl="0" marL="0" rtl="0" algn="ctr">
                        <a:spcBef>
                          <a:spcPts val="0"/>
                        </a:spcBef>
                        <a:spcAft>
                          <a:spcPts val="0"/>
                        </a:spcAft>
                        <a:buClr>
                          <a:schemeClr val="dk1"/>
                        </a:buClr>
                        <a:buSzPts val="1100"/>
                        <a:buFont typeface="Arial"/>
                        <a:buNone/>
                      </a:pPr>
                      <a:r>
                        <a:rPr b="1" lang="en">
                          <a:solidFill>
                            <a:schemeClr val="dk1"/>
                          </a:solidFill>
                        </a:rPr>
                        <a:t>RF</a:t>
                      </a:r>
                      <a:endParaRPr sz="1800">
                        <a:solidFill>
                          <a:srgbClr val="77C6FC"/>
                        </a:solidFill>
                        <a:latin typeface="Barlow Semi Condensed Medium"/>
                        <a:ea typeface="Barlow Semi Condensed Medium"/>
                        <a:cs typeface="Barlow Semi Condensed Medium"/>
                        <a:sym typeface="Barlow Semi Condensed Medium"/>
                      </a:endParaRPr>
                    </a:p>
                  </a:txBody>
                  <a:tcPr marT="91425" marB="91425" marR="91425" marL="91425" anchor="ctr">
                    <a:lnL cap="flat" cmpd="sng" w="9525">
                      <a:solidFill>
                        <a:srgbClr val="77C6FC">
                          <a:alpha val="0"/>
                        </a:srgbClr>
                      </a:solidFill>
                      <a:prstDash val="solid"/>
                      <a:round/>
                      <a:headEnd len="sm" w="sm" type="none"/>
                      <a:tailEnd len="sm" w="sm" type="none"/>
                    </a:lnL>
                    <a:lnR cap="flat" cmpd="sng" w="9525">
                      <a:solidFill>
                        <a:srgbClr val="77C6FC">
                          <a:alpha val="0"/>
                        </a:srgbClr>
                      </a:solidFill>
                      <a:prstDash val="solid"/>
                      <a:round/>
                      <a:headEnd len="sm" w="sm" type="none"/>
                      <a:tailEnd len="sm" w="sm" type="none"/>
                    </a:lnR>
                    <a:lnT cap="flat" cmpd="sng" w="9525">
                      <a:solidFill>
                        <a:srgbClr val="77C6FC"/>
                      </a:solidFill>
                      <a:prstDash val="solid"/>
                      <a:round/>
                      <a:headEnd len="sm" w="sm" type="none"/>
                      <a:tailEnd len="sm" w="sm" type="none"/>
                    </a:lnT>
                    <a:lnB cap="flat" cmpd="sng" w="9525">
                      <a:solidFill>
                        <a:srgbClr val="77C6FC"/>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rPr>
                        <a:t>0.598</a:t>
                      </a:r>
                      <a:endParaRPr sz="1800">
                        <a:solidFill>
                          <a:srgbClr val="494949"/>
                        </a:solidFill>
                        <a:latin typeface="Barlow Semi Condensed"/>
                        <a:ea typeface="Barlow Semi Condensed"/>
                        <a:cs typeface="Barlow Semi Condensed"/>
                        <a:sym typeface="Barlow Semi Condensed"/>
                      </a:endParaRPr>
                    </a:p>
                  </a:txBody>
                  <a:tcPr marT="91425" marB="91425" marR="91425" marL="91425" anchor="ctr">
                    <a:lnL cap="flat" cmpd="sng" w="9525">
                      <a:solidFill>
                        <a:srgbClr val="77C6FC">
                          <a:alpha val="0"/>
                        </a:srgbClr>
                      </a:solidFill>
                      <a:prstDash val="solid"/>
                      <a:round/>
                      <a:headEnd len="sm" w="sm" type="none"/>
                      <a:tailEnd len="sm" w="sm" type="none"/>
                    </a:lnL>
                    <a:lnR cap="flat" cmpd="sng" w="9525">
                      <a:solidFill>
                        <a:srgbClr val="77C6FC">
                          <a:alpha val="0"/>
                        </a:srgbClr>
                      </a:solidFill>
                      <a:prstDash val="solid"/>
                      <a:round/>
                      <a:headEnd len="sm" w="sm" type="none"/>
                      <a:tailEnd len="sm" w="sm" type="none"/>
                    </a:lnR>
                    <a:lnT cap="flat" cmpd="sng" w="9525">
                      <a:solidFill>
                        <a:srgbClr val="77C6FC"/>
                      </a:solidFill>
                      <a:prstDash val="solid"/>
                      <a:round/>
                      <a:headEnd len="sm" w="sm" type="none"/>
                      <a:tailEnd len="sm" w="sm" type="none"/>
                    </a:lnT>
                    <a:lnB cap="flat" cmpd="sng" w="9525">
                      <a:solidFill>
                        <a:srgbClr val="3D3D3D"/>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rPr>
                        <a:t>0.651</a:t>
                      </a:r>
                      <a:endParaRPr>
                        <a:solidFill>
                          <a:srgbClr val="494949"/>
                        </a:solidFill>
                      </a:endParaRPr>
                    </a:p>
                  </a:txBody>
                  <a:tcPr marT="91425" marB="91425" marR="91425" marL="91425" anchor="ctr">
                    <a:lnL cap="flat" cmpd="sng" w="9525">
                      <a:solidFill>
                        <a:srgbClr val="77C6FC">
                          <a:alpha val="0"/>
                        </a:srgbClr>
                      </a:solidFill>
                      <a:prstDash val="solid"/>
                      <a:round/>
                      <a:headEnd len="sm" w="sm" type="none"/>
                      <a:tailEnd len="sm" w="sm" type="none"/>
                    </a:lnL>
                    <a:lnR cap="flat" cmpd="sng" w="9525">
                      <a:solidFill>
                        <a:srgbClr val="77C6FC">
                          <a:alpha val="0"/>
                        </a:srgbClr>
                      </a:solidFill>
                      <a:prstDash val="solid"/>
                      <a:round/>
                      <a:headEnd len="sm" w="sm" type="none"/>
                      <a:tailEnd len="sm" w="sm" type="none"/>
                    </a:lnR>
                    <a:lnT cap="flat" cmpd="sng" w="9525">
                      <a:solidFill>
                        <a:srgbClr val="77C6FC"/>
                      </a:solidFill>
                      <a:prstDash val="solid"/>
                      <a:round/>
                      <a:headEnd len="sm" w="sm" type="none"/>
                      <a:tailEnd len="sm" w="sm" type="none"/>
                    </a:lnT>
                    <a:lnB cap="flat" cmpd="sng" w="9525">
                      <a:solidFill>
                        <a:srgbClr val="3D3D3D"/>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rPr>
                        <a:t>0.807</a:t>
                      </a:r>
                      <a:endParaRPr sz="1800">
                        <a:solidFill>
                          <a:srgbClr val="494949"/>
                        </a:solidFill>
                        <a:latin typeface="Barlow Semi Condensed"/>
                        <a:ea typeface="Barlow Semi Condensed"/>
                        <a:cs typeface="Barlow Semi Condensed"/>
                        <a:sym typeface="Barlow Semi Condensed"/>
                      </a:endParaRPr>
                    </a:p>
                  </a:txBody>
                  <a:tcPr marT="91425" marB="91425" marR="91425" marL="91425" anchor="ctr">
                    <a:lnL cap="flat" cmpd="sng" w="9525">
                      <a:solidFill>
                        <a:srgbClr val="77C6FC">
                          <a:alpha val="0"/>
                        </a:srgbClr>
                      </a:solidFill>
                      <a:prstDash val="solid"/>
                      <a:round/>
                      <a:headEnd len="sm" w="sm" type="none"/>
                      <a:tailEnd len="sm" w="sm" type="none"/>
                    </a:lnL>
                    <a:lnR cap="flat" cmpd="sng" w="9525">
                      <a:solidFill>
                        <a:srgbClr val="77C6FC">
                          <a:alpha val="0"/>
                        </a:srgbClr>
                      </a:solidFill>
                      <a:prstDash val="solid"/>
                      <a:round/>
                      <a:headEnd len="sm" w="sm" type="none"/>
                      <a:tailEnd len="sm" w="sm" type="none"/>
                    </a:lnR>
                    <a:lnT cap="flat" cmpd="sng" w="9525">
                      <a:solidFill>
                        <a:srgbClr val="77C6FC"/>
                      </a:solidFill>
                      <a:prstDash val="solid"/>
                      <a:round/>
                      <a:headEnd len="sm" w="sm" type="none"/>
                      <a:tailEnd len="sm" w="sm" type="none"/>
                    </a:lnT>
                    <a:lnB cap="flat" cmpd="sng" w="9525">
                      <a:solidFill>
                        <a:srgbClr val="3D3D3D"/>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rPr>
                        <a:t>0.684</a:t>
                      </a:r>
                      <a:endParaRPr sz="1800">
                        <a:solidFill>
                          <a:srgbClr val="494949"/>
                        </a:solidFill>
                        <a:latin typeface="Barlow Semi Condensed"/>
                        <a:ea typeface="Barlow Semi Condensed"/>
                        <a:cs typeface="Barlow Semi Condensed"/>
                        <a:sym typeface="Barlow Semi Condensed"/>
                      </a:endParaRPr>
                    </a:p>
                  </a:txBody>
                  <a:tcPr marT="91425" marB="91425" marR="91425" marL="91425" anchor="ctr">
                    <a:lnL cap="flat" cmpd="sng" w="9525">
                      <a:solidFill>
                        <a:srgbClr val="77C6FC">
                          <a:alpha val="0"/>
                        </a:srgbClr>
                      </a:solidFill>
                      <a:prstDash val="solid"/>
                      <a:round/>
                      <a:headEnd len="sm" w="sm" type="none"/>
                      <a:tailEnd len="sm" w="sm" type="none"/>
                    </a:lnL>
                    <a:lnR cap="flat" cmpd="sng" w="9525">
                      <a:solidFill>
                        <a:srgbClr val="77C6FC">
                          <a:alpha val="0"/>
                        </a:srgbClr>
                      </a:solidFill>
                      <a:prstDash val="solid"/>
                      <a:round/>
                      <a:headEnd len="sm" w="sm" type="none"/>
                      <a:tailEnd len="sm" w="sm" type="none"/>
                    </a:lnR>
                    <a:lnT cap="flat" cmpd="sng" w="9525">
                      <a:solidFill>
                        <a:srgbClr val="77C6FC"/>
                      </a:solidFill>
                      <a:prstDash val="solid"/>
                      <a:round/>
                      <a:headEnd len="sm" w="sm" type="none"/>
                      <a:tailEnd len="sm" w="sm" type="none"/>
                    </a:lnT>
                    <a:lnB cap="flat" cmpd="sng" w="9525">
                      <a:solidFill>
                        <a:srgbClr val="3D3D3D"/>
                      </a:solidFill>
                      <a:prstDash val="solid"/>
                      <a:round/>
                      <a:headEnd len="sm" w="sm" type="none"/>
                      <a:tailEnd len="sm" w="sm" type="none"/>
                    </a:lnB>
                  </a:tcPr>
                </a:tc>
              </a:tr>
              <a:tr h="376350">
                <a:tc>
                  <a:txBody>
                    <a:bodyPr/>
                    <a:lstStyle/>
                    <a:p>
                      <a:pPr indent="0" lvl="0" marL="0" rtl="0" algn="ctr">
                        <a:spcBef>
                          <a:spcPts val="0"/>
                        </a:spcBef>
                        <a:spcAft>
                          <a:spcPts val="0"/>
                        </a:spcAft>
                        <a:buClr>
                          <a:schemeClr val="dk1"/>
                        </a:buClr>
                        <a:buSzPts val="1100"/>
                        <a:buFont typeface="Arial"/>
                        <a:buNone/>
                      </a:pPr>
                      <a:r>
                        <a:rPr b="1" lang="en">
                          <a:solidFill>
                            <a:schemeClr val="dk1"/>
                          </a:solidFill>
                        </a:rPr>
                        <a:t>KNN</a:t>
                      </a:r>
                      <a:endParaRPr sz="1800">
                        <a:solidFill>
                          <a:srgbClr val="77C6FC"/>
                        </a:solidFill>
                        <a:latin typeface="Barlow Semi Condensed Medium"/>
                        <a:ea typeface="Barlow Semi Condensed Medium"/>
                        <a:cs typeface="Barlow Semi Condensed Medium"/>
                        <a:sym typeface="Barlow Semi Condensed Medium"/>
                      </a:endParaRPr>
                    </a:p>
                  </a:txBody>
                  <a:tcPr marT="91425" marB="91425" marR="91425" marL="91425" anchor="ctr">
                    <a:lnL cap="flat" cmpd="sng" w="9525">
                      <a:solidFill>
                        <a:srgbClr val="3D3D3D">
                          <a:alpha val="0"/>
                        </a:srgbClr>
                      </a:solidFill>
                      <a:prstDash val="solid"/>
                      <a:round/>
                      <a:headEnd len="sm" w="sm" type="none"/>
                      <a:tailEnd len="sm" w="sm" type="none"/>
                    </a:lnL>
                    <a:lnR cap="flat" cmpd="sng" w="9525">
                      <a:solidFill>
                        <a:srgbClr val="3D3D3D">
                          <a:alpha val="0"/>
                        </a:srgbClr>
                      </a:solidFill>
                      <a:prstDash val="solid"/>
                      <a:round/>
                      <a:headEnd len="sm" w="sm" type="none"/>
                      <a:tailEnd len="sm" w="sm" type="none"/>
                    </a:lnR>
                    <a:lnT cap="flat" cmpd="sng" w="9525">
                      <a:solidFill>
                        <a:srgbClr val="77C6FC"/>
                      </a:solidFill>
                      <a:prstDash val="solid"/>
                      <a:round/>
                      <a:headEnd len="sm" w="sm" type="none"/>
                      <a:tailEnd len="sm" w="sm" type="none"/>
                    </a:lnT>
                    <a:lnB cap="flat" cmpd="sng" w="9525">
                      <a:solidFill>
                        <a:srgbClr val="77C6FC"/>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a:solidFill>
                            <a:schemeClr val="dk1"/>
                          </a:solidFill>
                        </a:rPr>
                        <a:t>0.609</a:t>
                      </a:r>
                      <a:endParaRPr sz="1800">
                        <a:solidFill>
                          <a:srgbClr val="494949"/>
                        </a:solidFill>
                        <a:latin typeface="Barlow Semi Condensed"/>
                        <a:ea typeface="Barlow Semi Condensed"/>
                        <a:cs typeface="Barlow Semi Condensed"/>
                        <a:sym typeface="Barlow Semi Condensed"/>
                      </a:endParaRPr>
                    </a:p>
                  </a:txBody>
                  <a:tcPr marT="91425" marB="91425" marR="91425" marL="91425" anchor="ctr">
                    <a:lnL cap="flat" cmpd="sng" w="9525">
                      <a:solidFill>
                        <a:srgbClr val="3D3D3D">
                          <a:alpha val="0"/>
                        </a:srgbClr>
                      </a:solidFill>
                      <a:prstDash val="solid"/>
                      <a:round/>
                      <a:headEnd len="sm" w="sm" type="none"/>
                      <a:tailEnd len="sm" w="sm" type="none"/>
                    </a:lnL>
                    <a:lnR cap="flat" cmpd="sng" w="9525">
                      <a:solidFill>
                        <a:srgbClr val="3D3D3D">
                          <a:alpha val="0"/>
                        </a:srgbClr>
                      </a:solidFill>
                      <a:prstDash val="solid"/>
                      <a:round/>
                      <a:headEnd len="sm" w="sm" type="none"/>
                      <a:tailEnd len="sm" w="sm" type="none"/>
                    </a:lnR>
                    <a:lnT cap="flat" cmpd="sng" w="9525">
                      <a:solidFill>
                        <a:srgbClr val="3D3D3D"/>
                      </a:solidFill>
                      <a:prstDash val="solid"/>
                      <a:round/>
                      <a:headEnd len="sm" w="sm" type="none"/>
                      <a:tailEnd len="sm" w="sm" type="none"/>
                    </a:lnT>
                    <a:lnB cap="flat" cmpd="sng" w="9525">
                      <a:solidFill>
                        <a:srgbClr val="3D3D3D"/>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a:solidFill>
                            <a:schemeClr val="dk1"/>
                          </a:solidFill>
                        </a:rPr>
                        <a:t>0.700</a:t>
                      </a:r>
                      <a:endParaRPr sz="1800">
                        <a:solidFill>
                          <a:srgbClr val="494949"/>
                        </a:solidFill>
                        <a:latin typeface="Barlow Semi Condensed"/>
                        <a:ea typeface="Barlow Semi Condensed"/>
                        <a:cs typeface="Barlow Semi Condensed"/>
                        <a:sym typeface="Barlow Semi Condensed"/>
                      </a:endParaRPr>
                    </a:p>
                  </a:txBody>
                  <a:tcPr marT="91425" marB="91425" marR="91425" marL="91425" anchor="ctr">
                    <a:lnL cap="flat" cmpd="sng" w="9525">
                      <a:solidFill>
                        <a:srgbClr val="3D3D3D">
                          <a:alpha val="0"/>
                        </a:srgbClr>
                      </a:solidFill>
                      <a:prstDash val="solid"/>
                      <a:round/>
                      <a:headEnd len="sm" w="sm" type="none"/>
                      <a:tailEnd len="sm" w="sm" type="none"/>
                    </a:lnL>
                    <a:lnR cap="flat" cmpd="sng" w="9525">
                      <a:solidFill>
                        <a:srgbClr val="3D3D3D">
                          <a:alpha val="0"/>
                        </a:srgbClr>
                      </a:solidFill>
                      <a:prstDash val="solid"/>
                      <a:round/>
                      <a:headEnd len="sm" w="sm" type="none"/>
                      <a:tailEnd len="sm" w="sm" type="none"/>
                    </a:lnR>
                    <a:lnT cap="flat" cmpd="sng" w="9525">
                      <a:solidFill>
                        <a:srgbClr val="3D3D3D"/>
                      </a:solidFill>
                      <a:prstDash val="solid"/>
                      <a:round/>
                      <a:headEnd len="sm" w="sm" type="none"/>
                      <a:tailEnd len="sm" w="sm" type="none"/>
                    </a:lnT>
                    <a:lnB cap="flat" cmpd="sng" w="9525">
                      <a:solidFill>
                        <a:srgbClr val="3D3D3D"/>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Clr>
                          <a:schemeClr val="dk1"/>
                        </a:buClr>
                        <a:buSzPts val="1100"/>
                        <a:buFont typeface="Arial"/>
                        <a:buNone/>
                      </a:pPr>
                      <a:r>
                        <a:rPr lang="en">
                          <a:solidFill>
                            <a:schemeClr val="dk1"/>
                          </a:solidFill>
                        </a:rPr>
                        <a:t>0.836</a:t>
                      </a:r>
                      <a:endParaRPr sz="1800">
                        <a:solidFill>
                          <a:srgbClr val="494949"/>
                        </a:solidFill>
                        <a:latin typeface="Barlow Semi Condensed"/>
                        <a:ea typeface="Barlow Semi Condensed"/>
                        <a:cs typeface="Barlow Semi Condensed"/>
                        <a:sym typeface="Barlow Semi Condensed"/>
                      </a:endParaRPr>
                    </a:p>
                  </a:txBody>
                  <a:tcPr marT="91425" marB="91425" marR="91425" marL="91425" anchor="ctr">
                    <a:lnL cap="flat" cmpd="sng" w="9525">
                      <a:solidFill>
                        <a:srgbClr val="3D3D3D">
                          <a:alpha val="0"/>
                        </a:srgbClr>
                      </a:solidFill>
                      <a:prstDash val="solid"/>
                      <a:round/>
                      <a:headEnd len="sm" w="sm" type="none"/>
                      <a:tailEnd len="sm" w="sm" type="none"/>
                    </a:lnL>
                    <a:lnR cap="flat" cmpd="sng" w="9525">
                      <a:solidFill>
                        <a:srgbClr val="3D3D3D">
                          <a:alpha val="0"/>
                        </a:srgbClr>
                      </a:solidFill>
                      <a:prstDash val="solid"/>
                      <a:round/>
                      <a:headEnd len="sm" w="sm" type="none"/>
                      <a:tailEnd len="sm" w="sm" type="none"/>
                    </a:lnR>
                    <a:lnT cap="flat" cmpd="sng" w="9525">
                      <a:solidFill>
                        <a:srgbClr val="3D3D3D"/>
                      </a:solidFill>
                      <a:prstDash val="solid"/>
                      <a:round/>
                      <a:headEnd len="sm" w="sm" type="none"/>
                      <a:tailEnd len="sm" w="sm" type="none"/>
                    </a:lnT>
                    <a:lnB cap="flat" cmpd="sng" w="9525">
                      <a:solidFill>
                        <a:srgbClr val="3D3D3D"/>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Clr>
                          <a:schemeClr val="dk1"/>
                        </a:buClr>
                        <a:buSzPts val="1100"/>
                        <a:buFont typeface="Arial"/>
                        <a:buNone/>
                      </a:pPr>
                      <a:r>
                        <a:rPr lang="en">
                          <a:solidFill>
                            <a:schemeClr val="dk1"/>
                          </a:solidFill>
                        </a:rPr>
                        <a:t>0.660</a:t>
                      </a:r>
                      <a:endParaRPr sz="1800">
                        <a:solidFill>
                          <a:srgbClr val="494949"/>
                        </a:solidFill>
                        <a:latin typeface="Barlow Semi Condensed"/>
                        <a:ea typeface="Barlow Semi Condensed"/>
                        <a:cs typeface="Barlow Semi Condensed"/>
                        <a:sym typeface="Barlow Semi Condensed"/>
                      </a:endParaRPr>
                    </a:p>
                  </a:txBody>
                  <a:tcPr marT="91425" marB="91425" marR="91425" marL="91425" anchor="ctr">
                    <a:lnL cap="flat" cmpd="sng" w="9525">
                      <a:solidFill>
                        <a:srgbClr val="3D3D3D">
                          <a:alpha val="0"/>
                        </a:srgbClr>
                      </a:solidFill>
                      <a:prstDash val="solid"/>
                      <a:round/>
                      <a:headEnd len="sm" w="sm" type="none"/>
                      <a:tailEnd len="sm" w="sm" type="none"/>
                    </a:lnL>
                    <a:lnR cap="flat" cmpd="sng" w="9525">
                      <a:solidFill>
                        <a:srgbClr val="3D3D3D">
                          <a:alpha val="0"/>
                        </a:srgbClr>
                      </a:solidFill>
                      <a:prstDash val="solid"/>
                      <a:round/>
                      <a:headEnd len="sm" w="sm" type="none"/>
                      <a:tailEnd len="sm" w="sm" type="none"/>
                    </a:lnR>
                    <a:lnT cap="flat" cmpd="sng" w="9525">
                      <a:solidFill>
                        <a:srgbClr val="3D3D3D"/>
                      </a:solidFill>
                      <a:prstDash val="solid"/>
                      <a:round/>
                      <a:headEnd len="sm" w="sm" type="none"/>
                      <a:tailEnd len="sm" w="sm" type="none"/>
                    </a:lnT>
                    <a:lnB cap="flat" cmpd="sng" w="9525">
                      <a:solidFill>
                        <a:srgbClr val="3D3D3D"/>
                      </a:solidFill>
                      <a:prstDash val="solid"/>
                      <a:round/>
                      <a:headEnd len="sm" w="sm" type="none"/>
                      <a:tailEnd len="sm" w="sm" type="none"/>
                    </a:lnB>
                    <a:solidFill>
                      <a:srgbClr val="FFFFFF"/>
                    </a:solidFill>
                  </a:tcPr>
                </a:tc>
              </a:tr>
              <a:tr h="376350">
                <a:tc>
                  <a:txBody>
                    <a:bodyPr/>
                    <a:lstStyle/>
                    <a:p>
                      <a:pPr indent="0" lvl="0" marL="0" rtl="0" algn="ctr">
                        <a:spcBef>
                          <a:spcPts val="0"/>
                        </a:spcBef>
                        <a:spcAft>
                          <a:spcPts val="0"/>
                        </a:spcAft>
                        <a:buNone/>
                      </a:pPr>
                      <a:r>
                        <a:rPr b="1" lang="en">
                          <a:solidFill>
                            <a:schemeClr val="dk1"/>
                          </a:solidFill>
                        </a:rPr>
                        <a:t>GBR</a:t>
                      </a:r>
                      <a:endParaRPr sz="1800">
                        <a:solidFill>
                          <a:srgbClr val="77C6FC"/>
                        </a:solidFill>
                        <a:latin typeface="Barlow Semi Condensed Medium"/>
                        <a:ea typeface="Barlow Semi Condensed Medium"/>
                        <a:cs typeface="Barlow Semi Condensed Medium"/>
                        <a:sym typeface="Barlow Semi Condensed Medium"/>
                      </a:endParaRPr>
                    </a:p>
                  </a:txBody>
                  <a:tcPr marT="91425" marB="91425" marR="91425" marL="91425" anchor="ctr">
                    <a:lnL cap="flat" cmpd="sng" w="9525">
                      <a:solidFill>
                        <a:srgbClr val="77C6FC">
                          <a:alpha val="0"/>
                        </a:srgbClr>
                      </a:solidFill>
                      <a:prstDash val="solid"/>
                      <a:round/>
                      <a:headEnd len="sm" w="sm" type="none"/>
                      <a:tailEnd len="sm" w="sm" type="none"/>
                    </a:lnL>
                    <a:lnR cap="flat" cmpd="sng" w="9525">
                      <a:solidFill>
                        <a:srgbClr val="77C6FC">
                          <a:alpha val="0"/>
                        </a:srgbClr>
                      </a:solidFill>
                      <a:prstDash val="solid"/>
                      <a:round/>
                      <a:headEnd len="sm" w="sm" type="none"/>
                      <a:tailEnd len="sm" w="sm" type="none"/>
                    </a:lnR>
                    <a:lnT cap="flat" cmpd="sng" w="9525">
                      <a:solidFill>
                        <a:srgbClr val="77C6FC"/>
                      </a:solidFill>
                      <a:prstDash val="solid"/>
                      <a:round/>
                      <a:headEnd len="sm" w="sm" type="none"/>
                      <a:tailEnd len="sm" w="sm" type="none"/>
                    </a:lnT>
                    <a:lnB cap="flat" cmpd="sng" w="9525">
                      <a:solidFill>
                        <a:srgbClr val="77C6FC"/>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
                          <a:solidFill>
                            <a:schemeClr val="dk1"/>
                          </a:solidFill>
                        </a:rPr>
                        <a:t>0.778</a:t>
                      </a:r>
                      <a:endParaRPr sz="1800">
                        <a:solidFill>
                          <a:srgbClr val="494949"/>
                        </a:solidFill>
                        <a:latin typeface="Barlow Semi Condensed"/>
                        <a:ea typeface="Barlow Semi Condensed"/>
                        <a:cs typeface="Barlow Semi Condensed"/>
                        <a:sym typeface="Barlow Semi Condensed"/>
                      </a:endParaRPr>
                    </a:p>
                  </a:txBody>
                  <a:tcPr marT="91425" marB="91425" marR="91425" marL="91425" anchor="ctr">
                    <a:lnL cap="flat" cmpd="sng" w="9525">
                      <a:solidFill>
                        <a:srgbClr val="77C6FC">
                          <a:alpha val="0"/>
                        </a:srgbClr>
                      </a:solidFill>
                      <a:prstDash val="solid"/>
                      <a:round/>
                      <a:headEnd len="sm" w="sm" type="none"/>
                      <a:tailEnd len="sm" w="sm" type="none"/>
                    </a:lnL>
                    <a:lnR cap="flat" cmpd="sng" w="9525">
                      <a:solidFill>
                        <a:srgbClr val="77C6FC">
                          <a:alpha val="0"/>
                        </a:srgbClr>
                      </a:solidFill>
                      <a:prstDash val="solid"/>
                      <a:round/>
                      <a:headEnd len="sm" w="sm" type="none"/>
                      <a:tailEnd len="sm" w="sm" type="none"/>
                    </a:lnR>
                    <a:lnT cap="flat" cmpd="sng" w="9525">
                      <a:solidFill>
                        <a:srgbClr val="3D3D3D"/>
                      </a:solidFill>
                      <a:prstDash val="solid"/>
                      <a:round/>
                      <a:headEnd len="sm" w="sm" type="none"/>
                      <a:tailEnd len="sm" w="sm" type="none"/>
                    </a:lnT>
                    <a:lnB cap="flat" cmpd="sng" w="9525">
                      <a:solidFill>
                        <a:srgbClr val="3D3D3D"/>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
                          <a:solidFill>
                            <a:schemeClr val="dk1"/>
                          </a:solidFill>
                        </a:rPr>
                        <a:t>0.971</a:t>
                      </a:r>
                      <a:endParaRPr sz="1800">
                        <a:solidFill>
                          <a:srgbClr val="494949"/>
                        </a:solidFill>
                        <a:latin typeface="Barlow Semi Condensed"/>
                        <a:ea typeface="Barlow Semi Condensed"/>
                        <a:cs typeface="Barlow Semi Condensed"/>
                        <a:sym typeface="Barlow Semi Condensed"/>
                      </a:endParaRPr>
                    </a:p>
                  </a:txBody>
                  <a:tcPr marT="91425" marB="91425" marR="91425" marL="91425" anchor="ctr">
                    <a:lnL cap="flat" cmpd="sng" w="9525">
                      <a:solidFill>
                        <a:srgbClr val="77C6FC">
                          <a:alpha val="0"/>
                        </a:srgbClr>
                      </a:solidFill>
                      <a:prstDash val="solid"/>
                      <a:round/>
                      <a:headEnd len="sm" w="sm" type="none"/>
                      <a:tailEnd len="sm" w="sm" type="none"/>
                    </a:lnL>
                    <a:lnR cap="flat" cmpd="sng" w="9525">
                      <a:solidFill>
                        <a:srgbClr val="77C6FC">
                          <a:alpha val="0"/>
                        </a:srgbClr>
                      </a:solidFill>
                      <a:prstDash val="solid"/>
                      <a:round/>
                      <a:headEnd len="sm" w="sm" type="none"/>
                      <a:tailEnd len="sm" w="sm" type="none"/>
                    </a:lnR>
                    <a:lnT cap="flat" cmpd="sng" w="9525">
                      <a:solidFill>
                        <a:srgbClr val="3D3D3D"/>
                      </a:solidFill>
                      <a:prstDash val="solid"/>
                      <a:round/>
                      <a:headEnd len="sm" w="sm" type="none"/>
                      <a:tailEnd len="sm" w="sm" type="none"/>
                    </a:lnT>
                    <a:lnB cap="flat" cmpd="sng" w="9525">
                      <a:solidFill>
                        <a:srgbClr val="3D3D3D"/>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rPr>
                        <a:t>0.985</a:t>
                      </a:r>
                      <a:endParaRPr sz="1800">
                        <a:solidFill>
                          <a:srgbClr val="494949"/>
                        </a:solidFill>
                        <a:latin typeface="Barlow Semi Condensed"/>
                        <a:ea typeface="Barlow Semi Condensed"/>
                        <a:cs typeface="Barlow Semi Condensed"/>
                        <a:sym typeface="Barlow Semi Condensed"/>
                      </a:endParaRPr>
                    </a:p>
                  </a:txBody>
                  <a:tcPr marT="91425" marB="91425" marR="91425" marL="91425" anchor="ctr">
                    <a:lnL cap="flat" cmpd="sng" w="9525">
                      <a:solidFill>
                        <a:srgbClr val="77C6FC">
                          <a:alpha val="0"/>
                        </a:srgbClr>
                      </a:solidFill>
                      <a:prstDash val="solid"/>
                      <a:round/>
                      <a:headEnd len="sm" w="sm" type="none"/>
                      <a:tailEnd len="sm" w="sm" type="none"/>
                    </a:lnL>
                    <a:lnR cap="flat" cmpd="sng" w="9525">
                      <a:solidFill>
                        <a:srgbClr val="77C6FC">
                          <a:alpha val="0"/>
                        </a:srgbClr>
                      </a:solidFill>
                      <a:prstDash val="solid"/>
                      <a:round/>
                      <a:headEnd len="sm" w="sm" type="none"/>
                      <a:tailEnd len="sm" w="sm" type="none"/>
                    </a:lnR>
                    <a:lnT cap="flat" cmpd="sng" w="9525">
                      <a:solidFill>
                        <a:srgbClr val="3D3D3D"/>
                      </a:solidFill>
                      <a:prstDash val="solid"/>
                      <a:round/>
                      <a:headEnd len="sm" w="sm" type="none"/>
                      <a:tailEnd len="sm" w="sm" type="none"/>
                    </a:lnT>
                    <a:lnB cap="flat" cmpd="sng" w="9525">
                      <a:solidFill>
                        <a:srgbClr val="3D3D3D"/>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rPr>
                        <a:t>0.529</a:t>
                      </a:r>
                      <a:endParaRPr sz="1800">
                        <a:solidFill>
                          <a:srgbClr val="494949"/>
                        </a:solidFill>
                        <a:latin typeface="Barlow Semi Condensed"/>
                        <a:ea typeface="Barlow Semi Condensed"/>
                        <a:cs typeface="Barlow Semi Condensed"/>
                        <a:sym typeface="Barlow Semi Condensed"/>
                      </a:endParaRPr>
                    </a:p>
                  </a:txBody>
                  <a:tcPr marT="91425" marB="91425" marR="91425" marL="91425" anchor="ctr">
                    <a:lnL cap="flat" cmpd="sng" w="9525">
                      <a:solidFill>
                        <a:srgbClr val="77C6FC">
                          <a:alpha val="0"/>
                        </a:srgbClr>
                      </a:solidFill>
                      <a:prstDash val="solid"/>
                      <a:round/>
                      <a:headEnd len="sm" w="sm" type="none"/>
                      <a:tailEnd len="sm" w="sm" type="none"/>
                    </a:lnL>
                    <a:lnR cap="flat" cmpd="sng" w="9525">
                      <a:solidFill>
                        <a:srgbClr val="77C6FC">
                          <a:alpha val="0"/>
                        </a:srgbClr>
                      </a:solidFill>
                      <a:prstDash val="solid"/>
                      <a:round/>
                      <a:headEnd len="sm" w="sm" type="none"/>
                      <a:tailEnd len="sm" w="sm" type="none"/>
                    </a:lnR>
                    <a:lnT cap="flat" cmpd="sng" w="9525">
                      <a:solidFill>
                        <a:srgbClr val="3D3D3D"/>
                      </a:solidFill>
                      <a:prstDash val="solid"/>
                      <a:round/>
                      <a:headEnd len="sm" w="sm" type="none"/>
                      <a:tailEnd len="sm" w="sm" type="none"/>
                    </a:lnT>
                    <a:lnB cap="flat" cmpd="sng" w="9525">
                      <a:solidFill>
                        <a:srgbClr val="3D3D3D"/>
                      </a:solidFill>
                      <a:prstDash val="solid"/>
                      <a:round/>
                      <a:headEnd len="sm" w="sm" type="none"/>
                      <a:tailEnd len="sm" w="sm" type="none"/>
                    </a:lnB>
                  </a:tcPr>
                </a:tc>
              </a:tr>
              <a:tr h="376350">
                <a:tc>
                  <a:txBody>
                    <a:bodyPr/>
                    <a:lstStyle/>
                    <a:p>
                      <a:pPr indent="0" lvl="0" marL="0" rtl="0" algn="ctr">
                        <a:spcBef>
                          <a:spcPts val="0"/>
                        </a:spcBef>
                        <a:spcAft>
                          <a:spcPts val="0"/>
                        </a:spcAft>
                        <a:buClr>
                          <a:schemeClr val="dk1"/>
                        </a:buClr>
                        <a:buSzPts val="1100"/>
                        <a:buFont typeface="Arial"/>
                        <a:buNone/>
                      </a:pPr>
                      <a:r>
                        <a:rPr b="1" lang="en">
                          <a:solidFill>
                            <a:schemeClr val="dk1"/>
                          </a:solidFill>
                        </a:rPr>
                        <a:t>SVR</a:t>
                      </a:r>
                      <a:endParaRPr sz="1800">
                        <a:solidFill>
                          <a:srgbClr val="77C6FC"/>
                        </a:solidFill>
                        <a:latin typeface="Barlow Semi Condensed Medium"/>
                        <a:ea typeface="Barlow Semi Condensed Medium"/>
                        <a:cs typeface="Barlow Semi Condensed Medium"/>
                        <a:sym typeface="Barlow Semi Condensed Medium"/>
                      </a:endParaRPr>
                    </a:p>
                  </a:txBody>
                  <a:tcPr marT="91425" marB="91425" marR="91425" marL="91425" anchor="ctr">
                    <a:lnL cap="flat" cmpd="sng" w="9525">
                      <a:solidFill>
                        <a:srgbClr val="3D3D3D">
                          <a:alpha val="0"/>
                        </a:srgbClr>
                      </a:solidFill>
                      <a:prstDash val="solid"/>
                      <a:round/>
                      <a:headEnd len="sm" w="sm" type="none"/>
                      <a:tailEnd len="sm" w="sm" type="none"/>
                    </a:lnL>
                    <a:lnR cap="flat" cmpd="sng" w="9525">
                      <a:solidFill>
                        <a:srgbClr val="3D3D3D">
                          <a:alpha val="0"/>
                        </a:srgbClr>
                      </a:solidFill>
                      <a:prstDash val="solid"/>
                      <a:round/>
                      <a:headEnd len="sm" w="sm" type="none"/>
                      <a:tailEnd len="sm" w="sm" type="none"/>
                    </a:lnR>
                    <a:lnT cap="flat" cmpd="sng" w="9525">
                      <a:solidFill>
                        <a:srgbClr val="77C6FC"/>
                      </a:solidFill>
                      <a:prstDash val="solid"/>
                      <a:round/>
                      <a:headEnd len="sm" w="sm" type="none"/>
                      <a:tailEnd len="sm" w="sm" type="none"/>
                    </a:lnT>
                    <a:lnB cap="flat" cmpd="sng" w="9525">
                      <a:solidFill>
                        <a:srgbClr val="77C6FC"/>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a:solidFill>
                            <a:schemeClr val="dk1"/>
                          </a:solidFill>
                        </a:rPr>
                        <a:t>0.845</a:t>
                      </a:r>
                      <a:endParaRPr sz="1800">
                        <a:solidFill>
                          <a:srgbClr val="494949"/>
                        </a:solidFill>
                        <a:latin typeface="Barlow Semi Condensed"/>
                        <a:ea typeface="Barlow Semi Condensed"/>
                        <a:cs typeface="Barlow Semi Condensed"/>
                        <a:sym typeface="Barlow Semi Condensed"/>
                      </a:endParaRPr>
                    </a:p>
                  </a:txBody>
                  <a:tcPr marT="91425" marB="91425" marR="91425" marL="91425" anchor="ctr">
                    <a:lnL cap="flat" cmpd="sng" w="9525">
                      <a:solidFill>
                        <a:srgbClr val="3D3D3D">
                          <a:alpha val="0"/>
                        </a:srgbClr>
                      </a:solidFill>
                      <a:prstDash val="solid"/>
                      <a:round/>
                      <a:headEnd len="sm" w="sm" type="none"/>
                      <a:tailEnd len="sm" w="sm" type="none"/>
                    </a:lnL>
                    <a:lnR cap="flat" cmpd="sng" w="9525">
                      <a:solidFill>
                        <a:srgbClr val="3D3D3D">
                          <a:alpha val="0"/>
                        </a:srgbClr>
                      </a:solidFill>
                      <a:prstDash val="solid"/>
                      <a:round/>
                      <a:headEnd len="sm" w="sm" type="none"/>
                      <a:tailEnd len="sm" w="sm" type="none"/>
                    </a:lnR>
                    <a:lnT cap="flat" cmpd="sng" w="9525">
                      <a:solidFill>
                        <a:srgbClr val="3D3D3D"/>
                      </a:solidFill>
                      <a:prstDash val="solid"/>
                      <a:round/>
                      <a:headEnd len="sm" w="sm" type="none"/>
                      <a:tailEnd len="sm" w="sm" type="none"/>
                    </a:lnT>
                    <a:lnB cap="flat" cmpd="sng" w="9525">
                      <a:solidFill>
                        <a:srgbClr val="3D3D3D"/>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a:solidFill>
                            <a:schemeClr val="dk1"/>
                          </a:solidFill>
                        </a:rPr>
                        <a:t>1.204</a:t>
                      </a:r>
                      <a:endParaRPr sz="1800">
                        <a:solidFill>
                          <a:srgbClr val="494949"/>
                        </a:solidFill>
                        <a:latin typeface="Barlow Semi Condensed"/>
                        <a:ea typeface="Barlow Semi Condensed"/>
                        <a:cs typeface="Barlow Semi Condensed"/>
                        <a:sym typeface="Barlow Semi Condensed"/>
                      </a:endParaRPr>
                    </a:p>
                  </a:txBody>
                  <a:tcPr marT="91425" marB="91425" marR="91425" marL="91425" anchor="ctr">
                    <a:lnL cap="flat" cmpd="sng" w="9525">
                      <a:solidFill>
                        <a:srgbClr val="3D3D3D">
                          <a:alpha val="0"/>
                        </a:srgbClr>
                      </a:solidFill>
                      <a:prstDash val="solid"/>
                      <a:round/>
                      <a:headEnd len="sm" w="sm" type="none"/>
                      <a:tailEnd len="sm" w="sm" type="none"/>
                    </a:lnL>
                    <a:lnR cap="flat" cmpd="sng" w="9525">
                      <a:solidFill>
                        <a:srgbClr val="3D3D3D">
                          <a:alpha val="0"/>
                        </a:srgbClr>
                      </a:solidFill>
                      <a:prstDash val="solid"/>
                      <a:round/>
                      <a:headEnd len="sm" w="sm" type="none"/>
                      <a:tailEnd len="sm" w="sm" type="none"/>
                    </a:lnR>
                    <a:lnT cap="flat" cmpd="sng" w="9525">
                      <a:solidFill>
                        <a:srgbClr val="3D3D3D"/>
                      </a:solidFill>
                      <a:prstDash val="solid"/>
                      <a:round/>
                      <a:headEnd len="sm" w="sm" type="none"/>
                      <a:tailEnd len="sm" w="sm" type="none"/>
                    </a:lnT>
                    <a:lnB cap="flat" cmpd="sng" w="9525">
                      <a:solidFill>
                        <a:srgbClr val="3D3D3D"/>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a:solidFill>
                            <a:schemeClr val="dk1"/>
                          </a:solidFill>
                        </a:rPr>
                        <a:t>1.097</a:t>
                      </a:r>
                      <a:endParaRPr sz="1800">
                        <a:solidFill>
                          <a:srgbClr val="494949"/>
                        </a:solidFill>
                        <a:latin typeface="Barlow Semi Condensed"/>
                        <a:ea typeface="Barlow Semi Condensed"/>
                        <a:cs typeface="Barlow Semi Condensed"/>
                        <a:sym typeface="Barlow Semi Condensed"/>
                      </a:endParaRPr>
                    </a:p>
                  </a:txBody>
                  <a:tcPr marT="91425" marB="91425" marR="91425" marL="91425" anchor="ctr">
                    <a:lnL cap="flat" cmpd="sng" w="9525">
                      <a:solidFill>
                        <a:srgbClr val="3D3D3D">
                          <a:alpha val="0"/>
                        </a:srgbClr>
                      </a:solidFill>
                      <a:prstDash val="solid"/>
                      <a:round/>
                      <a:headEnd len="sm" w="sm" type="none"/>
                      <a:tailEnd len="sm" w="sm" type="none"/>
                    </a:lnL>
                    <a:lnR cap="flat" cmpd="sng" w="9525">
                      <a:solidFill>
                        <a:srgbClr val="3D3D3D">
                          <a:alpha val="0"/>
                        </a:srgbClr>
                      </a:solidFill>
                      <a:prstDash val="solid"/>
                      <a:round/>
                      <a:headEnd len="sm" w="sm" type="none"/>
                      <a:tailEnd len="sm" w="sm" type="none"/>
                    </a:lnR>
                    <a:lnT cap="flat" cmpd="sng" w="9525">
                      <a:solidFill>
                        <a:srgbClr val="3D3D3D"/>
                      </a:solidFill>
                      <a:prstDash val="solid"/>
                      <a:round/>
                      <a:headEnd len="sm" w="sm" type="none"/>
                      <a:tailEnd len="sm" w="sm" type="none"/>
                    </a:lnT>
                    <a:lnB cap="flat" cmpd="sng" w="9525">
                      <a:solidFill>
                        <a:srgbClr val="3D3D3D"/>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a:solidFill>
                            <a:schemeClr val="dk1"/>
                          </a:solidFill>
                        </a:rPr>
                        <a:t>0.416</a:t>
                      </a:r>
                      <a:endParaRPr sz="1800">
                        <a:solidFill>
                          <a:srgbClr val="494949"/>
                        </a:solidFill>
                        <a:latin typeface="Barlow Semi Condensed"/>
                        <a:ea typeface="Barlow Semi Condensed"/>
                        <a:cs typeface="Barlow Semi Condensed"/>
                        <a:sym typeface="Barlow Semi Condensed"/>
                      </a:endParaRPr>
                    </a:p>
                  </a:txBody>
                  <a:tcPr marT="91425" marB="91425" marR="91425" marL="91425" anchor="ctr">
                    <a:lnL cap="flat" cmpd="sng" w="9525">
                      <a:solidFill>
                        <a:srgbClr val="3D3D3D">
                          <a:alpha val="0"/>
                        </a:srgbClr>
                      </a:solidFill>
                      <a:prstDash val="solid"/>
                      <a:round/>
                      <a:headEnd len="sm" w="sm" type="none"/>
                      <a:tailEnd len="sm" w="sm" type="none"/>
                    </a:lnL>
                    <a:lnR cap="flat" cmpd="sng" w="9525">
                      <a:solidFill>
                        <a:srgbClr val="3D3D3D">
                          <a:alpha val="0"/>
                        </a:srgbClr>
                      </a:solidFill>
                      <a:prstDash val="solid"/>
                      <a:round/>
                      <a:headEnd len="sm" w="sm" type="none"/>
                      <a:tailEnd len="sm" w="sm" type="none"/>
                    </a:lnR>
                    <a:lnT cap="flat" cmpd="sng" w="9525">
                      <a:solidFill>
                        <a:srgbClr val="3D3D3D"/>
                      </a:solidFill>
                      <a:prstDash val="solid"/>
                      <a:round/>
                      <a:headEnd len="sm" w="sm" type="none"/>
                      <a:tailEnd len="sm" w="sm" type="none"/>
                    </a:lnT>
                    <a:lnB cap="flat" cmpd="sng" w="9525">
                      <a:solidFill>
                        <a:srgbClr val="3D3D3D"/>
                      </a:solidFill>
                      <a:prstDash val="solid"/>
                      <a:round/>
                      <a:headEnd len="sm" w="sm" type="none"/>
                      <a:tailEnd len="sm" w="sm" type="none"/>
                    </a:lnB>
                    <a:solidFill>
                      <a:srgbClr val="FFFFFF"/>
                    </a:solidFill>
                  </a:tcPr>
                </a:tc>
              </a:tr>
              <a:tr h="376350">
                <a:tc>
                  <a:txBody>
                    <a:bodyPr/>
                    <a:lstStyle/>
                    <a:p>
                      <a:pPr indent="0" lvl="0" marL="0" rtl="0" algn="ctr">
                        <a:spcBef>
                          <a:spcPts val="0"/>
                        </a:spcBef>
                        <a:spcAft>
                          <a:spcPts val="0"/>
                        </a:spcAft>
                        <a:buClr>
                          <a:schemeClr val="dk1"/>
                        </a:buClr>
                        <a:buSzPts val="1100"/>
                        <a:buFont typeface="Arial"/>
                        <a:buNone/>
                      </a:pPr>
                      <a:r>
                        <a:rPr b="1" lang="en">
                          <a:solidFill>
                            <a:schemeClr val="dk1"/>
                          </a:solidFill>
                        </a:rPr>
                        <a:t>ADA</a:t>
                      </a:r>
                      <a:endParaRPr sz="1800">
                        <a:solidFill>
                          <a:srgbClr val="77C6FC"/>
                        </a:solidFill>
                        <a:latin typeface="Barlow Semi Condensed Medium"/>
                        <a:ea typeface="Barlow Semi Condensed Medium"/>
                        <a:cs typeface="Barlow Semi Condensed Medium"/>
                        <a:sym typeface="Barlow Semi Condensed Medium"/>
                      </a:endParaRPr>
                    </a:p>
                  </a:txBody>
                  <a:tcPr marT="91425" marB="91425" marR="91425" marL="91425" anchor="ctr">
                    <a:lnL cap="flat" cmpd="sng" w="9525">
                      <a:solidFill>
                        <a:srgbClr val="3D3D3D">
                          <a:alpha val="0"/>
                        </a:srgbClr>
                      </a:solidFill>
                      <a:prstDash val="solid"/>
                      <a:round/>
                      <a:headEnd len="sm" w="sm" type="none"/>
                      <a:tailEnd len="sm" w="sm" type="none"/>
                    </a:lnL>
                    <a:lnR cap="flat" cmpd="sng" w="9525">
                      <a:solidFill>
                        <a:srgbClr val="3D3D3D">
                          <a:alpha val="0"/>
                        </a:srgbClr>
                      </a:solidFill>
                      <a:prstDash val="solid"/>
                      <a:round/>
                      <a:headEnd len="sm" w="sm" type="none"/>
                      <a:tailEnd len="sm" w="sm" type="none"/>
                    </a:lnR>
                    <a:lnT cap="flat" cmpd="sng" w="9525">
                      <a:solidFill>
                        <a:srgbClr val="77C6FC"/>
                      </a:solidFill>
                      <a:prstDash val="solid"/>
                      <a:round/>
                      <a:headEnd len="sm" w="sm" type="none"/>
                      <a:tailEnd len="sm" w="sm" type="none"/>
                    </a:lnT>
                    <a:lnB cap="flat" cmpd="sng" w="9525">
                      <a:solidFill>
                        <a:srgbClr val="77C6FC"/>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rPr>
                        <a:t>0.999</a:t>
                      </a:r>
                      <a:endParaRPr sz="1800">
                        <a:solidFill>
                          <a:srgbClr val="494949"/>
                        </a:solidFill>
                        <a:latin typeface="Barlow Semi Condensed"/>
                        <a:ea typeface="Barlow Semi Condensed"/>
                        <a:cs typeface="Barlow Semi Condensed"/>
                        <a:sym typeface="Barlow Semi Condensed"/>
                      </a:endParaRPr>
                    </a:p>
                  </a:txBody>
                  <a:tcPr marT="91425" marB="91425" marR="91425" marL="91425" anchor="ctr">
                    <a:lnL cap="flat" cmpd="sng" w="9525">
                      <a:solidFill>
                        <a:srgbClr val="3D3D3D">
                          <a:alpha val="0"/>
                        </a:srgbClr>
                      </a:solidFill>
                      <a:prstDash val="solid"/>
                      <a:round/>
                      <a:headEnd len="sm" w="sm" type="none"/>
                      <a:tailEnd len="sm" w="sm" type="none"/>
                    </a:lnL>
                    <a:lnR cap="flat" cmpd="sng" w="9525">
                      <a:solidFill>
                        <a:srgbClr val="3D3D3D">
                          <a:alpha val="0"/>
                        </a:srgbClr>
                      </a:solidFill>
                      <a:prstDash val="solid"/>
                      <a:round/>
                      <a:headEnd len="sm" w="sm" type="none"/>
                      <a:tailEnd len="sm" w="sm" type="none"/>
                    </a:lnR>
                    <a:lnT cap="flat" cmpd="sng" w="9525">
                      <a:solidFill>
                        <a:srgbClr val="3D3D3D"/>
                      </a:solidFill>
                      <a:prstDash val="solid"/>
                      <a:round/>
                      <a:headEnd len="sm" w="sm" type="none"/>
                      <a:tailEnd len="sm" w="sm" type="none"/>
                    </a:lnT>
                    <a:lnB cap="flat" cmpd="sng" w="9525">
                      <a:solidFill>
                        <a:srgbClr val="3D3D3D"/>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rPr>
                        <a:t>1.435</a:t>
                      </a:r>
                      <a:endParaRPr sz="1800">
                        <a:solidFill>
                          <a:srgbClr val="494949"/>
                        </a:solidFill>
                        <a:latin typeface="Barlow Semi Condensed"/>
                        <a:ea typeface="Barlow Semi Condensed"/>
                        <a:cs typeface="Barlow Semi Condensed"/>
                        <a:sym typeface="Barlow Semi Condensed"/>
                      </a:endParaRPr>
                    </a:p>
                  </a:txBody>
                  <a:tcPr marT="91425" marB="91425" marR="91425" marL="91425" anchor="ctr">
                    <a:lnL cap="flat" cmpd="sng" w="9525">
                      <a:solidFill>
                        <a:srgbClr val="3D3D3D">
                          <a:alpha val="0"/>
                        </a:srgbClr>
                      </a:solidFill>
                      <a:prstDash val="solid"/>
                      <a:round/>
                      <a:headEnd len="sm" w="sm" type="none"/>
                      <a:tailEnd len="sm" w="sm" type="none"/>
                    </a:lnL>
                    <a:lnR cap="flat" cmpd="sng" w="9525">
                      <a:solidFill>
                        <a:srgbClr val="77C6FC">
                          <a:alpha val="0"/>
                        </a:srgbClr>
                      </a:solidFill>
                      <a:prstDash val="solid"/>
                      <a:round/>
                      <a:headEnd len="sm" w="sm" type="none"/>
                      <a:tailEnd len="sm" w="sm" type="none"/>
                    </a:lnR>
                    <a:lnT cap="flat" cmpd="sng" w="9525">
                      <a:solidFill>
                        <a:srgbClr val="3D3D3D"/>
                      </a:solidFill>
                      <a:prstDash val="solid"/>
                      <a:round/>
                      <a:headEnd len="sm" w="sm" type="none"/>
                      <a:tailEnd len="sm" w="sm" type="none"/>
                    </a:lnT>
                    <a:lnB cap="flat" cmpd="sng" w="9525">
                      <a:solidFill>
                        <a:srgbClr val="3D3D3D"/>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rPr>
                        <a:t>1.198</a:t>
                      </a:r>
                      <a:endParaRPr sz="1800">
                        <a:solidFill>
                          <a:srgbClr val="494949"/>
                        </a:solidFill>
                        <a:latin typeface="Barlow Semi Condensed"/>
                        <a:ea typeface="Barlow Semi Condensed"/>
                        <a:cs typeface="Barlow Semi Condensed"/>
                        <a:sym typeface="Barlow Semi Condensed"/>
                      </a:endParaRPr>
                    </a:p>
                  </a:txBody>
                  <a:tcPr marT="91425" marB="91425" marR="91425" marL="91425" anchor="ctr">
                    <a:lnL cap="flat" cmpd="sng" w="9525">
                      <a:solidFill>
                        <a:srgbClr val="77C6FC">
                          <a:alpha val="0"/>
                        </a:srgbClr>
                      </a:solidFill>
                      <a:prstDash val="solid"/>
                      <a:round/>
                      <a:headEnd len="sm" w="sm" type="none"/>
                      <a:tailEnd len="sm" w="sm" type="none"/>
                    </a:lnL>
                    <a:lnR cap="flat" cmpd="sng" w="9525">
                      <a:solidFill>
                        <a:srgbClr val="77C6FC">
                          <a:alpha val="0"/>
                        </a:srgbClr>
                      </a:solidFill>
                      <a:prstDash val="solid"/>
                      <a:round/>
                      <a:headEnd len="sm" w="sm" type="none"/>
                      <a:tailEnd len="sm" w="sm" type="none"/>
                    </a:lnR>
                    <a:lnT cap="flat" cmpd="sng" w="9525">
                      <a:solidFill>
                        <a:srgbClr val="3D3D3D"/>
                      </a:solidFill>
                      <a:prstDash val="solid"/>
                      <a:round/>
                      <a:headEnd len="sm" w="sm" type="none"/>
                      <a:tailEnd len="sm" w="sm" type="none"/>
                    </a:lnT>
                    <a:lnB cap="flat" cmpd="sng" w="9525">
                      <a:solidFill>
                        <a:srgbClr val="3D3D3D"/>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rPr>
                        <a:t>0.304</a:t>
                      </a:r>
                      <a:endParaRPr sz="1800">
                        <a:solidFill>
                          <a:srgbClr val="494949"/>
                        </a:solidFill>
                        <a:latin typeface="Barlow Semi Condensed"/>
                        <a:ea typeface="Barlow Semi Condensed"/>
                        <a:cs typeface="Barlow Semi Condensed"/>
                        <a:sym typeface="Barlow Semi Condensed"/>
                      </a:endParaRPr>
                    </a:p>
                  </a:txBody>
                  <a:tcPr marT="91425" marB="91425" marR="91425" marL="91425" anchor="ctr">
                    <a:lnL cap="flat" cmpd="sng" w="9525">
                      <a:solidFill>
                        <a:srgbClr val="77C6FC">
                          <a:alpha val="0"/>
                        </a:srgbClr>
                      </a:solidFill>
                      <a:prstDash val="solid"/>
                      <a:round/>
                      <a:headEnd len="sm" w="sm" type="none"/>
                      <a:tailEnd len="sm" w="sm" type="none"/>
                    </a:lnL>
                    <a:lnR cap="flat" cmpd="sng" w="9525">
                      <a:solidFill>
                        <a:srgbClr val="77C6FC">
                          <a:alpha val="0"/>
                        </a:srgbClr>
                      </a:solidFill>
                      <a:prstDash val="solid"/>
                      <a:round/>
                      <a:headEnd len="sm" w="sm" type="none"/>
                      <a:tailEnd len="sm" w="sm" type="none"/>
                    </a:lnR>
                    <a:lnT cap="flat" cmpd="sng" w="9525">
                      <a:solidFill>
                        <a:srgbClr val="3D3D3D"/>
                      </a:solidFill>
                      <a:prstDash val="solid"/>
                      <a:round/>
                      <a:headEnd len="sm" w="sm" type="none"/>
                      <a:tailEnd len="sm" w="sm" type="none"/>
                    </a:lnT>
                    <a:lnB cap="flat" cmpd="sng" w="9525">
                      <a:solidFill>
                        <a:srgbClr val="3D3D3D"/>
                      </a:solidFill>
                      <a:prstDash val="solid"/>
                      <a:round/>
                      <a:headEnd len="sm" w="sm" type="none"/>
                      <a:tailEnd len="sm" w="sm" type="none"/>
                    </a:lnB>
                  </a:tcPr>
                </a:tc>
              </a:tr>
              <a:tr h="376350">
                <a:tc>
                  <a:txBody>
                    <a:bodyPr/>
                    <a:lstStyle/>
                    <a:p>
                      <a:pPr indent="0" lvl="0" marL="0" rtl="0" algn="ctr">
                        <a:spcBef>
                          <a:spcPts val="0"/>
                        </a:spcBef>
                        <a:spcAft>
                          <a:spcPts val="0"/>
                        </a:spcAft>
                        <a:buClr>
                          <a:schemeClr val="dk1"/>
                        </a:buClr>
                        <a:buSzPts val="1100"/>
                        <a:buFont typeface="Arial"/>
                        <a:buNone/>
                      </a:pPr>
                      <a:r>
                        <a:rPr b="1" lang="en">
                          <a:solidFill>
                            <a:schemeClr val="dk1"/>
                          </a:solidFill>
                        </a:rPr>
                        <a:t>DT</a:t>
                      </a:r>
                      <a:endParaRPr sz="1800">
                        <a:solidFill>
                          <a:srgbClr val="77C6FC"/>
                        </a:solidFill>
                        <a:latin typeface="Barlow Semi Condensed Medium"/>
                        <a:ea typeface="Barlow Semi Condensed Medium"/>
                        <a:cs typeface="Barlow Semi Condensed Medium"/>
                        <a:sym typeface="Barlow Semi Condensed Medium"/>
                      </a:endParaRPr>
                    </a:p>
                  </a:txBody>
                  <a:tcPr marT="91425" marB="91425" marR="91425" marL="91425" anchor="ctr">
                    <a:lnL cap="flat" cmpd="sng" w="9525">
                      <a:solidFill>
                        <a:srgbClr val="77C6FC">
                          <a:alpha val="0"/>
                        </a:srgbClr>
                      </a:solidFill>
                      <a:prstDash val="solid"/>
                      <a:round/>
                      <a:headEnd len="sm" w="sm" type="none"/>
                      <a:tailEnd len="sm" w="sm" type="none"/>
                    </a:lnL>
                    <a:lnR cap="flat" cmpd="sng" w="9525">
                      <a:solidFill>
                        <a:srgbClr val="77C6FC">
                          <a:alpha val="0"/>
                        </a:srgbClr>
                      </a:solidFill>
                      <a:prstDash val="solid"/>
                      <a:round/>
                      <a:headEnd len="sm" w="sm" type="none"/>
                      <a:tailEnd len="sm" w="sm" type="none"/>
                    </a:lnR>
                    <a:lnT cap="flat" cmpd="sng" w="9525">
                      <a:solidFill>
                        <a:srgbClr val="77C6FC"/>
                      </a:solidFill>
                      <a:prstDash val="solid"/>
                      <a:round/>
                      <a:headEnd len="sm" w="sm" type="none"/>
                      <a:tailEnd len="sm" w="sm" type="none"/>
                    </a:lnT>
                    <a:lnB cap="flat" cmpd="sng" w="9525">
                      <a:solidFill>
                        <a:srgbClr val="77C6FC"/>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rPr>
                        <a:t>0.775</a:t>
                      </a:r>
                      <a:endParaRPr sz="1800">
                        <a:solidFill>
                          <a:srgbClr val="494949"/>
                        </a:solidFill>
                        <a:latin typeface="Barlow Semi Condensed"/>
                        <a:ea typeface="Barlow Semi Condensed"/>
                        <a:cs typeface="Barlow Semi Condensed"/>
                        <a:sym typeface="Barlow Semi Condensed"/>
                      </a:endParaRPr>
                    </a:p>
                  </a:txBody>
                  <a:tcPr marT="91425" marB="91425" marR="91425" marL="91425" anchor="ctr">
                    <a:lnL cap="flat" cmpd="sng" w="9525">
                      <a:solidFill>
                        <a:srgbClr val="77C6FC">
                          <a:alpha val="0"/>
                        </a:srgbClr>
                      </a:solidFill>
                      <a:prstDash val="solid"/>
                      <a:round/>
                      <a:headEnd len="sm" w="sm" type="none"/>
                      <a:tailEnd len="sm" w="sm" type="none"/>
                    </a:lnL>
                    <a:lnR cap="flat" cmpd="sng" w="9525">
                      <a:solidFill>
                        <a:srgbClr val="77C6FC">
                          <a:alpha val="0"/>
                        </a:srgbClr>
                      </a:solidFill>
                      <a:prstDash val="solid"/>
                      <a:round/>
                      <a:headEnd len="sm" w="sm" type="none"/>
                      <a:tailEnd len="sm" w="sm" type="none"/>
                    </a:lnR>
                    <a:lnT cap="flat" cmpd="sng" w="9525">
                      <a:solidFill>
                        <a:srgbClr val="3D3D3D"/>
                      </a:solidFill>
                      <a:prstDash val="solid"/>
                      <a:round/>
                      <a:headEnd len="sm" w="sm" type="none"/>
                      <a:tailEnd len="sm" w="sm" type="none"/>
                    </a:lnT>
                    <a:lnB cap="flat" cmpd="sng" w="9525">
                      <a:solidFill>
                        <a:srgbClr val="3D3D3D"/>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
                          <a:solidFill>
                            <a:schemeClr val="dk1"/>
                          </a:solidFill>
                        </a:rPr>
                        <a:t>1.287</a:t>
                      </a:r>
                      <a:endParaRPr sz="1800">
                        <a:solidFill>
                          <a:srgbClr val="494949"/>
                        </a:solidFill>
                        <a:latin typeface="Barlow Semi Condensed"/>
                        <a:ea typeface="Barlow Semi Condensed"/>
                        <a:cs typeface="Barlow Semi Condensed"/>
                        <a:sym typeface="Barlow Semi Condensed"/>
                      </a:endParaRPr>
                    </a:p>
                  </a:txBody>
                  <a:tcPr marT="91425" marB="91425" marR="91425" marL="91425" anchor="ctr">
                    <a:lnL cap="flat" cmpd="sng" w="9525">
                      <a:solidFill>
                        <a:srgbClr val="77C6FC">
                          <a:alpha val="0"/>
                        </a:srgbClr>
                      </a:solidFill>
                      <a:prstDash val="solid"/>
                      <a:round/>
                      <a:headEnd len="sm" w="sm" type="none"/>
                      <a:tailEnd len="sm" w="sm" type="none"/>
                    </a:lnL>
                    <a:lnR cap="flat" cmpd="sng" w="9525">
                      <a:solidFill>
                        <a:srgbClr val="3D3D3D">
                          <a:alpha val="0"/>
                        </a:srgbClr>
                      </a:solidFill>
                      <a:prstDash val="solid"/>
                      <a:round/>
                      <a:headEnd len="sm" w="sm" type="none"/>
                      <a:tailEnd len="sm" w="sm" type="none"/>
                    </a:lnR>
                    <a:lnT cap="flat" cmpd="sng" w="9525">
                      <a:solidFill>
                        <a:srgbClr val="3D3D3D"/>
                      </a:solidFill>
                      <a:prstDash val="solid"/>
                      <a:round/>
                      <a:headEnd len="sm" w="sm" type="none"/>
                      <a:tailEnd len="sm" w="sm" type="none"/>
                    </a:lnT>
                    <a:lnB cap="flat" cmpd="sng" w="9525">
                      <a:solidFill>
                        <a:srgbClr val="3D3D3D"/>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rPr>
                        <a:t>1.139</a:t>
                      </a:r>
                      <a:endParaRPr sz="1800">
                        <a:solidFill>
                          <a:srgbClr val="494949"/>
                        </a:solidFill>
                        <a:latin typeface="Barlow Semi Condensed"/>
                        <a:ea typeface="Barlow Semi Condensed"/>
                        <a:cs typeface="Barlow Semi Condensed"/>
                        <a:sym typeface="Barlow Semi Condensed"/>
                      </a:endParaRPr>
                    </a:p>
                  </a:txBody>
                  <a:tcPr marT="91425" marB="91425" marR="91425" marL="91425" anchor="ctr">
                    <a:lnL cap="flat" cmpd="sng" w="9525">
                      <a:solidFill>
                        <a:srgbClr val="3D3D3D">
                          <a:alpha val="0"/>
                        </a:srgbClr>
                      </a:solidFill>
                      <a:prstDash val="solid"/>
                      <a:round/>
                      <a:headEnd len="sm" w="sm" type="none"/>
                      <a:tailEnd len="sm" w="sm" type="none"/>
                    </a:lnL>
                    <a:lnR cap="flat" cmpd="sng" w="9525">
                      <a:solidFill>
                        <a:srgbClr val="3D3D3D">
                          <a:alpha val="0"/>
                        </a:srgbClr>
                      </a:solidFill>
                      <a:prstDash val="solid"/>
                      <a:round/>
                      <a:headEnd len="sm" w="sm" type="none"/>
                      <a:tailEnd len="sm" w="sm" type="none"/>
                    </a:lnR>
                    <a:lnT cap="flat" cmpd="sng" w="9525">
                      <a:solidFill>
                        <a:srgbClr val="3D3D3D"/>
                      </a:solidFill>
                      <a:prstDash val="solid"/>
                      <a:round/>
                      <a:headEnd len="sm" w="sm" type="none"/>
                      <a:tailEnd len="sm" w="sm" type="none"/>
                    </a:lnT>
                    <a:lnB cap="flat" cmpd="sng" w="9525">
                      <a:solidFill>
                        <a:srgbClr val="3D3D3D"/>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a:solidFill>
                            <a:schemeClr val="dk1"/>
                          </a:solidFill>
                        </a:rPr>
                        <a:t>0.375</a:t>
                      </a:r>
                      <a:endParaRPr sz="1800">
                        <a:solidFill>
                          <a:srgbClr val="494949"/>
                        </a:solidFill>
                        <a:latin typeface="Barlow Semi Condensed"/>
                        <a:ea typeface="Barlow Semi Condensed"/>
                        <a:cs typeface="Barlow Semi Condensed"/>
                        <a:sym typeface="Barlow Semi Condensed"/>
                      </a:endParaRPr>
                    </a:p>
                  </a:txBody>
                  <a:tcPr marT="91425" marB="91425" marR="91425" marL="91425" anchor="ctr">
                    <a:lnL cap="flat" cmpd="sng" w="9525">
                      <a:solidFill>
                        <a:srgbClr val="3D3D3D">
                          <a:alpha val="0"/>
                        </a:srgbClr>
                      </a:solidFill>
                      <a:prstDash val="solid"/>
                      <a:round/>
                      <a:headEnd len="sm" w="sm" type="none"/>
                      <a:tailEnd len="sm" w="sm" type="none"/>
                    </a:lnL>
                    <a:lnR cap="flat" cmpd="sng" w="9525">
                      <a:solidFill>
                        <a:srgbClr val="3D3D3D">
                          <a:alpha val="0"/>
                        </a:srgbClr>
                      </a:solidFill>
                      <a:prstDash val="solid"/>
                      <a:round/>
                      <a:headEnd len="sm" w="sm" type="none"/>
                      <a:tailEnd len="sm" w="sm" type="none"/>
                    </a:lnR>
                    <a:lnT cap="flat" cmpd="sng" w="9525">
                      <a:solidFill>
                        <a:srgbClr val="3D3D3D"/>
                      </a:solidFill>
                      <a:prstDash val="solid"/>
                      <a:round/>
                      <a:headEnd len="sm" w="sm" type="none"/>
                      <a:tailEnd len="sm" w="sm" type="none"/>
                    </a:lnT>
                    <a:lnB cap="flat" cmpd="sng" w="9525">
                      <a:solidFill>
                        <a:srgbClr val="3D3D3D"/>
                      </a:solidFill>
                      <a:prstDash val="solid"/>
                      <a:round/>
                      <a:headEnd len="sm" w="sm" type="none"/>
                      <a:tailEnd len="sm" w="sm" type="none"/>
                    </a:lnB>
                    <a:solidFill>
                      <a:srgbClr val="FFFFFF"/>
                    </a:solidFill>
                  </a:tcPr>
                </a:tc>
              </a:tr>
              <a:tr h="376350">
                <a:tc>
                  <a:txBody>
                    <a:bodyPr/>
                    <a:lstStyle/>
                    <a:p>
                      <a:pPr indent="0" lvl="0" marL="0" rtl="0" algn="ctr">
                        <a:spcBef>
                          <a:spcPts val="0"/>
                        </a:spcBef>
                        <a:spcAft>
                          <a:spcPts val="0"/>
                        </a:spcAft>
                        <a:buNone/>
                      </a:pPr>
                      <a:r>
                        <a:rPr b="1" lang="en">
                          <a:solidFill>
                            <a:schemeClr val="dk1"/>
                          </a:solidFill>
                        </a:rPr>
                        <a:t>MLP</a:t>
                      </a:r>
                      <a:endParaRPr sz="1800">
                        <a:solidFill>
                          <a:srgbClr val="77C6FC"/>
                        </a:solidFill>
                        <a:latin typeface="Barlow Semi Condensed Medium"/>
                        <a:ea typeface="Barlow Semi Condensed Medium"/>
                        <a:cs typeface="Barlow Semi Condensed Medium"/>
                        <a:sym typeface="Barlow Semi Condensed Medium"/>
                      </a:endParaRPr>
                    </a:p>
                  </a:txBody>
                  <a:tcPr marT="91425" marB="91425" marR="91425" marL="91425" anchor="ctr">
                    <a:lnL cap="flat" cmpd="sng" w="9525">
                      <a:solidFill>
                        <a:srgbClr val="3D3D3D">
                          <a:alpha val="0"/>
                        </a:srgbClr>
                      </a:solidFill>
                      <a:prstDash val="solid"/>
                      <a:round/>
                      <a:headEnd len="sm" w="sm" type="none"/>
                      <a:tailEnd len="sm" w="sm" type="none"/>
                    </a:lnL>
                    <a:lnR cap="flat" cmpd="sng" w="9525">
                      <a:solidFill>
                        <a:srgbClr val="3D3D3D">
                          <a:alpha val="0"/>
                        </a:srgbClr>
                      </a:solidFill>
                      <a:prstDash val="solid"/>
                      <a:round/>
                      <a:headEnd len="sm" w="sm" type="none"/>
                      <a:tailEnd len="sm" w="sm" type="none"/>
                    </a:lnR>
                    <a:lnT cap="flat" cmpd="sng" w="9525">
                      <a:solidFill>
                        <a:srgbClr val="77C6FC"/>
                      </a:solidFill>
                      <a:prstDash val="solid"/>
                      <a:round/>
                      <a:headEnd len="sm" w="sm" type="none"/>
                      <a:tailEnd len="sm" w="sm" type="none"/>
                    </a:lnT>
                    <a:lnB cap="flat" cmpd="sng" w="9525">
                      <a:solidFill>
                        <a:srgbClr val="77C6FC"/>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a:solidFill>
                            <a:schemeClr val="dk1"/>
                          </a:solidFill>
                        </a:rPr>
                        <a:t>1.216</a:t>
                      </a:r>
                      <a:endParaRPr sz="1800">
                        <a:solidFill>
                          <a:srgbClr val="494949"/>
                        </a:solidFill>
                        <a:latin typeface="Barlow Semi Condensed"/>
                        <a:ea typeface="Barlow Semi Condensed"/>
                        <a:cs typeface="Barlow Semi Condensed"/>
                        <a:sym typeface="Barlow Semi Condensed"/>
                      </a:endParaRPr>
                    </a:p>
                  </a:txBody>
                  <a:tcPr marT="91425" marB="91425" marR="91425" marL="91425" anchor="ctr">
                    <a:lnL cap="flat" cmpd="sng" w="9525">
                      <a:solidFill>
                        <a:srgbClr val="3D3D3D">
                          <a:alpha val="0"/>
                        </a:srgbClr>
                      </a:solidFill>
                      <a:prstDash val="solid"/>
                      <a:round/>
                      <a:headEnd len="sm" w="sm" type="none"/>
                      <a:tailEnd len="sm" w="sm" type="none"/>
                    </a:lnL>
                    <a:lnR cap="flat" cmpd="sng" w="9525">
                      <a:solidFill>
                        <a:srgbClr val="3D3D3D">
                          <a:alpha val="0"/>
                        </a:srgbClr>
                      </a:solidFill>
                      <a:prstDash val="solid"/>
                      <a:round/>
                      <a:headEnd len="sm" w="sm" type="none"/>
                      <a:tailEnd len="sm" w="sm" type="none"/>
                    </a:lnR>
                    <a:lnT cap="flat" cmpd="sng" w="9525">
                      <a:solidFill>
                        <a:srgbClr val="3D3D3D"/>
                      </a:solidFill>
                      <a:prstDash val="solid"/>
                      <a:round/>
                      <a:headEnd len="sm" w="sm" type="none"/>
                      <a:tailEnd len="sm" w="sm" type="none"/>
                    </a:lnT>
                    <a:lnB cap="flat" cmpd="sng" w="9525">
                      <a:solidFill>
                        <a:srgbClr val="3D3D3D"/>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a:solidFill>
                            <a:schemeClr val="dk1"/>
                          </a:solidFill>
                        </a:rPr>
                        <a:t>2.064</a:t>
                      </a:r>
                      <a:endParaRPr sz="1800">
                        <a:solidFill>
                          <a:srgbClr val="494949"/>
                        </a:solidFill>
                        <a:latin typeface="Barlow Semi Condensed"/>
                        <a:ea typeface="Barlow Semi Condensed"/>
                        <a:cs typeface="Barlow Semi Condensed"/>
                        <a:sym typeface="Barlow Semi Condensed"/>
                      </a:endParaRPr>
                    </a:p>
                  </a:txBody>
                  <a:tcPr marT="91425" marB="91425" marR="91425" marL="91425" anchor="ctr">
                    <a:lnL cap="flat" cmpd="sng" w="9525">
                      <a:solidFill>
                        <a:srgbClr val="3D3D3D">
                          <a:alpha val="0"/>
                        </a:srgbClr>
                      </a:solidFill>
                      <a:prstDash val="solid"/>
                      <a:round/>
                      <a:headEnd len="sm" w="sm" type="none"/>
                      <a:tailEnd len="sm" w="sm" type="none"/>
                    </a:lnL>
                    <a:lnR cap="flat" cmpd="sng" w="9525">
                      <a:solidFill>
                        <a:srgbClr val="77C6FC">
                          <a:alpha val="0"/>
                        </a:srgbClr>
                      </a:solidFill>
                      <a:prstDash val="solid"/>
                      <a:round/>
                      <a:headEnd len="sm" w="sm" type="none"/>
                      <a:tailEnd len="sm" w="sm" type="none"/>
                    </a:lnR>
                    <a:lnT cap="flat" cmpd="sng" w="9525">
                      <a:solidFill>
                        <a:srgbClr val="3D3D3D"/>
                      </a:solidFill>
                      <a:prstDash val="solid"/>
                      <a:round/>
                      <a:headEnd len="sm" w="sm" type="none"/>
                      <a:tailEnd len="sm" w="sm" type="none"/>
                    </a:lnT>
                    <a:lnB cap="flat" cmpd="sng" w="9525">
                      <a:solidFill>
                        <a:srgbClr val="3D3D3D"/>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a:solidFill>
                            <a:schemeClr val="dk1"/>
                          </a:solidFill>
                        </a:rPr>
                        <a:t>1.436</a:t>
                      </a:r>
                      <a:endParaRPr sz="1800">
                        <a:solidFill>
                          <a:srgbClr val="494949"/>
                        </a:solidFill>
                        <a:latin typeface="Barlow Semi Condensed"/>
                        <a:ea typeface="Barlow Semi Condensed"/>
                        <a:cs typeface="Barlow Semi Condensed"/>
                        <a:sym typeface="Barlow Semi Condensed"/>
                      </a:endParaRPr>
                    </a:p>
                  </a:txBody>
                  <a:tcPr marT="91425" marB="91425" marR="91425" marL="91425" anchor="ctr">
                    <a:lnL cap="flat" cmpd="sng" w="9525">
                      <a:solidFill>
                        <a:srgbClr val="77C6FC">
                          <a:alpha val="0"/>
                        </a:srgbClr>
                      </a:solidFill>
                      <a:prstDash val="solid"/>
                      <a:round/>
                      <a:headEnd len="sm" w="sm" type="none"/>
                      <a:tailEnd len="sm" w="sm" type="none"/>
                    </a:lnL>
                    <a:lnR cap="flat" cmpd="sng" w="9525">
                      <a:solidFill>
                        <a:srgbClr val="77C6FC">
                          <a:alpha val="0"/>
                        </a:srgbClr>
                      </a:solidFill>
                      <a:prstDash val="solid"/>
                      <a:round/>
                      <a:headEnd len="sm" w="sm" type="none"/>
                      <a:tailEnd len="sm" w="sm" type="none"/>
                    </a:lnR>
                    <a:lnT cap="flat" cmpd="sng" w="9525">
                      <a:solidFill>
                        <a:srgbClr val="3D3D3D"/>
                      </a:solidFill>
                      <a:prstDash val="solid"/>
                      <a:round/>
                      <a:headEnd len="sm" w="sm" type="none"/>
                      <a:tailEnd len="sm" w="sm" type="none"/>
                    </a:lnT>
                    <a:lnB cap="flat" cmpd="sng" w="9525">
                      <a:solidFill>
                        <a:srgbClr val="3D3D3D"/>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rPr>
                        <a:t>0.001</a:t>
                      </a:r>
                      <a:endParaRPr sz="1800">
                        <a:solidFill>
                          <a:srgbClr val="494949"/>
                        </a:solidFill>
                        <a:latin typeface="Barlow Semi Condensed"/>
                        <a:ea typeface="Barlow Semi Condensed"/>
                        <a:cs typeface="Barlow Semi Condensed"/>
                        <a:sym typeface="Barlow Semi Condensed"/>
                      </a:endParaRPr>
                    </a:p>
                  </a:txBody>
                  <a:tcPr marT="91425" marB="91425" marR="91425" marL="91425" anchor="ctr">
                    <a:lnL cap="flat" cmpd="sng" w="9525">
                      <a:solidFill>
                        <a:srgbClr val="77C6FC">
                          <a:alpha val="0"/>
                        </a:srgbClr>
                      </a:solidFill>
                      <a:prstDash val="solid"/>
                      <a:round/>
                      <a:headEnd len="sm" w="sm" type="none"/>
                      <a:tailEnd len="sm" w="sm" type="none"/>
                    </a:lnL>
                    <a:lnR cap="flat" cmpd="sng" w="9525">
                      <a:solidFill>
                        <a:srgbClr val="77C6FC">
                          <a:alpha val="0"/>
                        </a:srgbClr>
                      </a:solidFill>
                      <a:prstDash val="solid"/>
                      <a:round/>
                      <a:headEnd len="sm" w="sm" type="none"/>
                      <a:tailEnd len="sm" w="sm" type="none"/>
                    </a:lnR>
                    <a:lnT cap="flat" cmpd="sng" w="9525">
                      <a:solidFill>
                        <a:srgbClr val="3D3D3D"/>
                      </a:solidFill>
                      <a:prstDash val="solid"/>
                      <a:round/>
                      <a:headEnd len="sm" w="sm" type="none"/>
                      <a:tailEnd len="sm" w="sm" type="none"/>
                    </a:lnT>
                    <a:lnB cap="flat" cmpd="sng" w="9525">
                      <a:solidFill>
                        <a:srgbClr val="3D3D3D"/>
                      </a:solidFill>
                      <a:prstDash val="solid"/>
                      <a:round/>
                      <a:headEnd len="sm" w="sm" type="none"/>
                      <a:tailEnd len="sm" w="sm" type="none"/>
                    </a:lnB>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8" name="Shape 1208"/>
        <p:cNvGrpSpPr/>
        <p:nvPr/>
      </p:nvGrpSpPr>
      <p:grpSpPr>
        <a:xfrm>
          <a:off x="0" y="0"/>
          <a:ext cx="0" cy="0"/>
          <a:chOff x="0" y="0"/>
          <a:chExt cx="0" cy="0"/>
        </a:xfrm>
      </p:grpSpPr>
      <p:sp>
        <p:nvSpPr>
          <p:cNvPr id="1209" name="Google Shape;1209;p42"/>
          <p:cNvSpPr txBox="1"/>
          <p:nvPr>
            <p:ph type="title"/>
          </p:nvPr>
        </p:nvSpPr>
        <p:spPr>
          <a:xfrm>
            <a:off x="894250" y="459775"/>
            <a:ext cx="706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Results (cross-validation on different algos)</a:t>
            </a:r>
            <a:endParaRPr/>
          </a:p>
          <a:p>
            <a:pPr indent="0" lvl="0" marL="0" rtl="0" algn="l">
              <a:spcBef>
                <a:spcPts val="0"/>
              </a:spcBef>
              <a:spcAft>
                <a:spcPts val="0"/>
              </a:spcAft>
              <a:buNone/>
            </a:pPr>
            <a:r>
              <a:t/>
            </a:r>
            <a:endParaRPr/>
          </a:p>
        </p:txBody>
      </p:sp>
      <p:sp>
        <p:nvSpPr>
          <p:cNvPr id="1210" name="Google Shape;1210;p42"/>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aphicFrame>
        <p:nvGraphicFramePr>
          <p:cNvPr id="1211" name="Google Shape;1211;p42"/>
          <p:cNvGraphicFramePr/>
          <p:nvPr/>
        </p:nvGraphicFramePr>
        <p:xfrm>
          <a:off x="1188988" y="1093585"/>
          <a:ext cx="3000000" cy="3000000"/>
        </p:xfrm>
        <a:graphic>
          <a:graphicData uri="http://schemas.openxmlformats.org/drawingml/2006/table">
            <a:tbl>
              <a:tblPr>
                <a:noFill/>
                <a:tableStyleId>{C95FFFAC-5836-4CCD-AEC0-32A39403B8F0}</a:tableStyleId>
              </a:tblPr>
              <a:tblGrid>
                <a:gridCol w="1554025"/>
                <a:gridCol w="1207350"/>
                <a:gridCol w="1207350"/>
                <a:gridCol w="1207350"/>
                <a:gridCol w="1207350"/>
              </a:tblGrid>
              <a:tr h="899500">
                <a:tc>
                  <a:txBody>
                    <a:bodyPr/>
                    <a:lstStyle/>
                    <a:p>
                      <a:pPr indent="0" lvl="0" marL="0" rtl="0" algn="ctr">
                        <a:spcBef>
                          <a:spcPts val="0"/>
                        </a:spcBef>
                        <a:spcAft>
                          <a:spcPts val="0"/>
                        </a:spcAft>
                        <a:buNone/>
                      </a:pPr>
                      <a:r>
                        <a:t/>
                      </a:r>
                      <a:endParaRPr b="1" sz="1500">
                        <a:solidFill>
                          <a:srgbClr val="494949"/>
                        </a:solidFill>
                      </a:endParaRPr>
                    </a:p>
                    <a:p>
                      <a:pPr indent="0" lvl="0" marL="0" rtl="0" algn="ctr">
                        <a:spcBef>
                          <a:spcPts val="0"/>
                        </a:spcBef>
                        <a:spcAft>
                          <a:spcPts val="0"/>
                        </a:spcAft>
                        <a:buNone/>
                      </a:pPr>
                      <a:r>
                        <a:rPr b="1" lang="en" sz="1500">
                          <a:solidFill>
                            <a:srgbClr val="494949"/>
                          </a:solidFill>
                        </a:rPr>
                        <a:t>Regression Model</a:t>
                      </a:r>
                      <a:endParaRPr b="1" sz="1500">
                        <a:solidFill>
                          <a:srgbClr val="494949"/>
                        </a:solidFill>
                      </a:endParaRPr>
                    </a:p>
                    <a:p>
                      <a:pPr indent="0" lvl="0" marL="0" rtl="0" algn="ctr">
                        <a:spcBef>
                          <a:spcPts val="0"/>
                        </a:spcBef>
                        <a:spcAft>
                          <a:spcPts val="0"/>
                        </a:spcAft>
                        <a:buNone/>
                      </a:pPr>
                      <a:r>
                        <a:t/>
                      </a:r>
                      <a:endParaRPr sz="1500">
                        <a:solidFill>
                          <a:srgbClr val="595959"/>
                        </a:solidFill>
                        <a:latin typeface="Barlow Semi Condensed Medium"/>
                        <a:ea typeface="Barlow Semi Condensed Medium"/>
                        <a:cs typeface="Barlow Semi Condensed Medium"/>
                        <a:sym typeface="Barlow Semi Condensed Medium"/>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77C6FC"/>
                      </a:solidFill>
                      <a:prstDash val="solid"/>
                      <a:round/>
                      <a:headEnd len="sm" w="sm" type="none"/>
                      <a:tailEnd len="sm" w="sm" type="none"/>
                    </a:lnB>
                    <a:solidFill>
                      <a:srgbClr val="77C6FC"/>
                    </a:solidFill>
                  </a:tcPr>
                </a:tc>
                <a:tc>
                  <a:txBody>
                    <a:bodyPr/>
                    <a:lstStyle/>
                    <a:p>
                      <a:pPr indent="0" lvl="0" marL="0" rtl="0" algn="ctr">
                        <a:spcBef>
                          <a:spcPts val="0"/>
                        </a:spcBef>
                        <a:spcAft>
                          <a:spcPts val="0"/>
                        </a:spcAft>
                        <a:buNone/>
                      </a:pPr>
                      <a:r>
                        <a:rPr b="1" lang="en" sz="1500">
                          <a:solidFill>
                            <a:srgbClr val="494949"/>
                          </a:solidFill>
                        </a:rPr>
                        <a:t>MAE</a:t>
                      </a:r>
                      <a:endParaRPr b="1" sz="1500">
                        <a:solidFill>
                          <a:srgbClr val="494949"/>
                        </a:solidFill>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77C6FC"/>
                      </a:solidFill>
                      <a:prstDash val="solid"/>
                      <a:round/>
                      <a:headEnd len="sm" w="sm" type="none"/>
                      <a:tailEnd len="sm" w="sm" type="none"/>
                    </a:lnB>
                    <a:solidFill>
                      <a:srgbClr val="77C6FC"/>
                    </a:solidFill>
                  </a:tcPr>
                </a:tc>
                <a:tc>
                  <a:txBody>
                    <a:bodyPr/>
                    <a:lstStyle/>
                    <a:p>
                      <a:pPr indent="0" lvl="0" marL="0" rtl="0" algn="ctr">
                        <a:spcBef>
                          <a:spcPts val="0"/>
                        </a:spcBef>
                        <a:spcAft>
                          <a:spcPts val="0"/>
                        </a:spcAft>
                        <a:buNone/>
                      </a:pPr>
                      <a:r>
                        <a:rPr b="1" lang="en" sz="1500">
                          <a:solidFill>
                            <a:srgbClr val="494949"/>
                          </a:solidFill>
                        </a:rPr>
                        <a:t>MSE</a:t>
                      </a:r>
                      <a:endParaRPr b="1" sz="1500">
                        <a:solidFill>
                          <a:srgbClr val="494949"/>
                        </a:solidFill>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77C6FC"/>
                      </a:solidFill>
                      <a:prstDash val="solid"/>
                      <a:round/>
                      <a:headEnd len="sm" w="sm" type="none"/>
                      <a:tailEnd len="sm" w="sm" type="none"/>
                    </a:lnB>
                    <a:solidFill>
                      <a:srgbClr val="77C6FC"/>
                    </a:solidFill>
                  </a:tcPr>
                </a:tc>
                <a:tc>
                  <a:txBody>
                    <a:bodyPr/>
                    <a:lstStyle/>
                    <a:p>
                      <a:pPr indent="0" lvl="0" marL="0" rtl="0" algn="ctr">
                        <a:spcBef>
                          <a:spcPts val="0"/>
                        </a:spcBef>
                        <a:spcAft>
                          <a:spcPts val="0"/>
                        </a:spcAft>
                        <a:buNone/>
                      </a:pPr>
                      <a:r>
                        <a:rPr b="1" lang="en" sz="1500">
                          <a:solidFill>
                            <a:srgbClr val="494949"/>
                          </a:solidFill>
                        </a:rPr>
                        <a:t>RMSE</a:t>
                      </a:r>
                      <a:endParaRPr b="1" sz="1500">
                        <a:solidFill>
                          <a:srgbClr val="494949"/>
                        </a:solidFill>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77C6FC"/>
                      </a:solidFill>
                      <a:prstDash val="solid"/>
                      <a:round/>
                      <a:headEnd len="sm" w="sm" type="none"/>
                      <a:tailEnd len="sm" w="sm" type="none"/>
                    </a:lnB>
                    <a:solidFill>
                      <a:srgbClr val="77C6FC"/>
                    </a:solidFill>
                  </a:tcPr>
                </a:tc>
                <a:tc>
                  <a:txBody>
                    <a:bodyPr/>
                    <a:lstStyle/>
                    <a:p>
                      <a:pPr indent="0" lvl="0" marL="0" rtl="0" algn="ctr">
                        <a:spcBef>
                          <a:spcPts val="0"/>
                        </a:spcBef>
                        <a:spcAft>
                          <a:spcPts val="0"/>
                        </a:spcAft>
                        <a:buNone/>
                      </a:pPr>
                      <a:r>
                        <a:rPr b="1" lang="en" sz="1500">
                          <a:solidFill>
                            <a:srgbClr val="494949"/>
                          </a:solidFill>
                        </a:rPr>
                        <a:t>R2</a:t>
                      </a:r>
                      <a:endParaRPr b="1" sz="1500">
                        <a:solidFill>
                          <a:srgbClr val="494949"/>
                        </a:solidFill>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77C6FC"/>
                      </a:solidFill>
                      <a:prstDash val="solid"/>
                      <a:round/>
                      <a:headEnd len="sm" w="sm" type="none"/>
                      <a:tailEnd len="sm" w="sm" type="none"/>
                    </a:lnB>
                    <a:solidFill>
                      <a:srgbClr val="77C6FC"/>
                    </a:solidFill>
                  </a:tcPr>
                </a:tc>
              </a:tr>
              <a:tr h="376350">
                <a:tc>
                  <a:txBody>
                    <a:bodyPr/>
                    <a:lstStyle/>
                    <a:p>
                      <a:pPr indent="0" lvl="0" marL="0" rtl="0" algn="ctr">
                        <a:spcBef>
                          <a:spcPts val="0"/>
                        </a:spcBef>
                        <a:spcAft>
                          <a:spcPts val="0"/>
                        </a:spcAft>
                        <a:buClr>
                          <a:schemeClr val="dk1"/>
                        </a:buClr>
                        <a:buSzPts val="1100"/>
                        <a:buFont typeface="Arial"/>
                        <a:buNone/>
                      </a:pPr>
                      <a:r>
                        <a:rPr b="1" lang="en">
                          <a:solidFill>
                            <a:schemeClr val="lt1"/>
                          </a:solidFill>
                        </a:rPr>
                        <a:t>RF</a:t>
                      </a:r>
                      <a:endParaRPr sz="1800">
                        <a:solidFill>
                          <a:schemeClr val="lt1"/>
                        </a:solidFill>
                        <a:latin typeface="Barlow Semi Condensed Medium"/>
                        <a:ea typeface="Barlow Semi Condensed Medium"/>
                        <a:cs typeface="Barlow Semi Condensed Medium"/>
                        <a:sym typeface="Barlow Semi Condensed Medium"/>
                      </a:endParaRPr>
                    </a:p>
                  </a:txBody>
                  <a:tcPr marT="91425" marB="91425" marR="91425" marL="91425" anchor="ctr">
                    <a:lnL cap="flat" cmpd="sng" w="9525">
                      <a:solidFill>
                        <a:srgbClr val="77C6FC">
                          <a:alpha val="0"/>
                        </a:srgbClr>
                      </a:solidFill>
                      <a:prstDash val="solid"/>
                      <a:round/>
                      <a:headEnd len="sm" w="sm" type="none"/>
                      <a:tailEnd len="sm" w="sm" type="none"/>
                    </a:lnL>
                    <a:lnR cap="flat" cmpd="sng" w="9525">
                      <a:solidFill>
                        <a:srgbClr val="77C6FC">
                          <a:alpha val="0"/>
                        </a:srgbClr>
                      </a:solidFill>
                      <a:prstDash val="solid"/>
                      <a:round/>
                      <a:headEnd len="sm" w="sm" type="none"/>
                      <a:tailEnd len="sm" w="sm" type="none"/>
                    </a:lnR>
                    <a:lnT cap="flat" cmpd="sng" w="9525">
                      <a:solidFill>
                        <a:srgbClr val="77C6FC"/>
                      </a:solidFill>
                      <a:prstDash val="solid"/>
                      <a:round/>
                      <a:headEnd len="sm" w="sm" type="none"/>
                      <a:tailEnd len="sm" w="sm" type="none"/>
                    </a:lnT>
                    <a:lnB cap="flat" cmpd="sng" w="9525">
                      <a:solidFill>
                        <a:srgbClr val="77C6FC"/>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lang="en">
                          <a:solidFill>
                            <a:schemeClr val="lt1"/>
                          </a:solidFill>
                        </a:rPr>
                        <a:t>0.598</a:t>
                      </a:r>
                      <a:endParaRPr sz="1800">
                        <a:solidFill>
                          <a:schemeClr val="lt1"/>
                        </a:solidFill>
                        <a:latin typeface="Barlow Semi Condensed"/>
                        <a:ea typeface="Barlow Semi Condensed"/>
                        <a:cs typeface="Barlow Semi Condensed"/>
                        <a:sym typeface="Barlow Semi Condensed"/>
                      </a:endParaRPr>
                    </a:p>
                  </a:txBody>
                  <a:tcPr marT="91425" marB="91425" marR="91425" marL="91425" anchor="ctr">
                    <a:lnL cap="flat" cmpd="sng" w="9525">
                      <a:solidFill>
                        <a:srgbClr val="77C6FC">
                          <a:alpha val="0"/>
                        </a:srgbClr>
                      </a:solidFill>
                      <a:prstDash val="solid"/>
                      <a:round/>
                      <a:headEnd len="sm" w="sm" type="none"/>
                      <a:tailEnd len="sm" w="sm" type="none"/>
                    </a:lnL>
                    <a:lnR cap="flat" cmpd="sng" w="9525">
                      <a:solidFill>
                        <a:srgbClr val="77C6FC">
                          <a:alpha val="0"/>
                        </a:srgbClr>
                      </a:solidFill>
                      <a:prstDash val="solid"/>
                      <a:round/>
                      <a:headEnd len="sm" w="sm" type="none"/>
                      <a:tailEnd len="sm" w="sm" type="none"/>
                    </a:lnR>
                    <a:lnT cap="flat" cmpd="sng" w="9525">
                      <a:solidFill>
                        <a:srgbClr val="77C6FC"/>
                      </a:solidFill>
                      <a:prstDash val="solid"/>
                      <a:round/>
                      <a:headEnd len="sm" w="sm" type="none"/>
                      <a:tailEnd len="sm" w="sm" type="none"/>
                    </a:lnT>
                    <a:lnB cap="flat" cmpd="sng" w="9525">
                      <a:solidFill>
                        <a:srgbClr val="3D3D3D"/>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lang="en">
                          <a:solidFill>
                            <a:schemeClr val="lt1"/>
                          </a:solidFill>
                        </a:rPr>
                        <a:t>0.651</a:t>
                      </a:r>
                      <a:endParaRPr>
                        <a:solidFill>
                          <a:schemeClr val="lt1"/>
                        </a:solidFill>
                      </a:endParaRPr>
                    </a:p>
                  </a:txBody>
                  <a:tcPr marT="91425" marB="91425" marR="91425" marL="91425" anchor="ctr">
                    <a:lnL cap="flat" cmpd="sng" w="9525">
                      <a:solidFill>
                        <a:srgbClr val="77C6FC">
                          <a:alpha val="0"/>
                        </a:srgbClr>
                      </a:solidFill>
                      <a:prstDash val="solid"/>
                      <a:round/>
                      <a:headEnd len="sm" w="sm" type="none"/>
                      <a:tailEnd len="sm" w="sm" type="none"/>
                    </a:lnL>
                    <a:lnR cap="flat" cmpd="sng" w="9525">
                      <a:solidFill>
                        <a:srgbClr val="77C6FC">
                          <a:alpha val="0"/>
                        </a:srgbClr>
                      </a:solidFill>
                      <a:prstDash val="solid"/>
                      <a:round/>
                      <a:headEnd len="sm" w="sm" type="none"/>
                      <a:tailEnd len="sm" w="sm" type="none"/>
                    </a:lnR>
                    <a:lnT cap="flat" cmpd="sng" w="9525">
                      <a:solidFill>
                        <a:srgbClr val="77C6FC"/>
                      </a:solidFill>
                      <a:prstDash val="solid"/>
                      <a:round/>
                      <a:headEnd len="sm" w="sm" type="none"/>
                      <a:tailEnd len="sm" w="sm" type="none"/>
                    </a:lnT>
                    <a:lnB cap="flat" cmpd="sng" w="9525">
                      <a:solidFill>
                        <a:srgbClr val="3D3D3D"/>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lang="en">
                          <a:solidFill>
                            <a:schemeClr val="lt1"/>
                          </a:solidFill>
                        </a:rPr>
                        <a:t>0.807</a:t>
                      </a:r>
                      <a:endParaRPr sz="1800">
                        <a:solidFill>
                          <a:schemeClr val="lt1"/>
                        </a:solidFill>
                        <a:latin typeface="Barlow Semi Condensed"/>
                        <a:ea typeface="Barlow Semi Condensed"/>
                        <a:cs typeface="Barlow Semi Condensed"/>
                        <a:sym typeface="Barlow Semi Condensed"/>
                      </a:endParaRPr>
                    </a:p>
                  </a:txBody>
                  <a:tcPr marT="91425" marB="91425" marR="91425" marL="91425" anchor="ctr">
                    <a:lnL cap="flat" cmpd="sng" w="9525">
                      <a:solidFill>
                        <a:srgbClr val="77C6FC">
                          <a:alpha val="0"/>
                        </a:srgbClr>
                      </a:solidFill>
                      <a:prstDash val="solid"/>
                      <a:round/>
                      <a:headEnd len="sm" w="sm" type="none"/>
                      <a:tailEnd len="sm" w="sm" type="none"/>
                    </a:lnL>
                    <a:lnR cap="flat" cmpd="sng" w="9525">
                      <a:solidFill>
                        <a:srgbClr val="77C6FC">
                          <a:alpha val="0"/>
                        </a:srgbClr>
                      </a:solidFill>
                      <a:prstDash val="solid"/>
                      <a:round/>
                      <a:headEnd len="sm" w="sm" type="none"/>
                      <a:tailEnd len="sm" w="sm" type="none"/>
                    </a:lnR>
                    <a:lnT cap="flat" cmpd="sng" w="9525">
                      <a:solidFill>
                        <a:srgbClr val="77C6FC"/>
                      </a:solidFill>
                      <a:prstDash val="solid"/>
                      <a:round/>
                      <a:headEnd len="sm" w="sm" type="none"/>
                      <a:tailEnd len="sm" w="sm" type="none"/>
                    </a:lnT>
                    <a:lnB cap="flat" cmpd="sng" w="9525">
                      <a:solidFill>
                        <a:srgbClr val="3D3D3D"/>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lang="en">
                          <a:solidFill>
                            <a:schemeClr val="lt1"/>
                          </a:solidFill>
                        </a:rPr>
                        <a:t>0.684</a:t>
                      </a:r>
                      <a:endParaRPr sz="1800">
                        <a:solidFill>
                          <a:schemeClr val="lt1"/>
                        </a:solidFill>
                        <a:latin typeface="Barlow Semi Condensed"/>
                        <a:ea typeface="Barlow Semi Condensed"/>
                        <a:cs typeface="Barlow Semi Condensed"/>
                        <a:sym typeface="Barlow Semi Condensed"/>
                      </a:endParaRPr>
                    </a:p>
                  </a:txBody>
                  <a:tcPr marT="91425" marB="91425" marR="91425" marL="91425" anchor="ctr">
                    <a:lnL cap="flat" cmpd="sng" w="9525">
                      <a:solidFill>
                        <a:srgbClr val="77C6FC">
                          <a:alpha val="0"/>
                        </a:srgbClr>
                      </a:solidFill>
                      <a:prstDash val="solid"/>
                      <a:round/>
                      <a:headEnd len="sm" w="sm" type="none"/>
                      <a:tailEnd len="sm" w="sm" type="none"/>
                    </a:lnL>
                    <a:lnR cap="flat" cmpd="sng" w="9525">
                      <a:solidFill>
                        <a:srgbClr val="77C6FC">
                          <a:alpha val="0"/>
                        </a:srgbClr>
                      </a:solidFill>
                      <a:prstDash val="solid"/>
                      <a:round/>
                      <a:headEnd len="sm" w="sm" type="none"/>
                      <a:tailEnd len="sm" w="sm" type="none"/>
                    </a:lnR>
                    <a:lnT cap="flat" cmpd="sng" w="9525">
                      <a:solidFill>
                        <a:srgbClr val="77C6FC"/>
                      </a:solidFill>
                      <a:prstDash val="solid"/>
                      <a:round/>
                      <a:headEnd len="sm" w="sm" type="none"/>
                      <a:tailEnd len="sm" w="sm" type="none"/>
                    </a:lnT>
                    <a:lnB cap="flat" cmpd="sng" w="9525">
                      <a:solidFill>
                        <a:srgbClr val="3D3D3D"/>
                      </a:solidFill>
                      <a:prstDash val="solid"/>
                      <a:round/>
                      <a:headEnd len="sm" w="sm" type="none"/>
                      <a:tailEnd len="sm" w="sm" type="none"/>
                    </a:lnB>
                    <a:solidFill>
                      <a:schemeClr val="accent1"/>
                    </a:solidFill>
                  </a:tcPr>
                </a:tc>
              </a:tr>
              <a:tr h="376350">
                <a:tc>
                  <a:txBody>
                    <a:bodyPr/>
                    <a:lstStyle/>
                    <a:p>
                      <a:pPr indent="0" lvl="0" marL="0" rtl="0" algn="ctr">
                        <a:spcBef>
                          <a:spcPts val="0"/>
                        </a:spcBef>
                        <a:spcAft>
                          <a:spcPts val="0"/>
                        </a:spcAft>
                        <a:buClr>
                          <a:schemeClr val="dk1"/>
                        </a:buClr>
                        <a:buSzPts val="1100"/>
                        <a:buFont typeface="Arial"/>
                        <a:buNone/>
                      </a:pPr>
                      <a:r>
                        <a:rPr b="1" lang="en">
                          <a:solidFill>
                            <a:schemeClr val="dk1"/>
                          </a:solidFill>
                        </a:rPr>
                        <a:t>KNN</a:t>
                      </a:r>
                      <a:endParaRPr sz="1800">
                        <a:solidFill>
                          <a:srgbClr val="77C6FC"/>
                        </a:solidFill>
                        <a:latin typeface="Barlow Semi Condensed Medium"/>
                        <a:ea typeface="Barlow Semi Condensed Medium"/>
                        <a:cs typeface="Barlow Semi Condensed Medium"/>
                        <a:sym typeface="Barlow Semi Condensed Medium"/>
                      </a:endParaRPr>
                    </a:p>
                  </a:txBody>
                  <a:tcPr marT="91425" marB="91425" marR="91425" marL="91425" anchor="ctr">
                    <a:lnL cap="flat" cmpd="sng" w="9525">
                      <a:solidFill>
                        <a:srgbClr val="3D3D3D">
                          <a:alpha val="0"/>
                        </a:srgbClr>
                      </a:solidFill>
                      <a:prstDash val="solid"/>
                      <a:round/>
                      <a:headEnd len="sm" w="sm" type="none"/>
                      <a:tailEnd len="sm" w="sm" type="none"/>
                    </a:lnL>
                    <a:lnR cap="flat" cmpd="sng" w="9525">
                      <a:solidFill>
                        <a:srgbClr val="3D3D3D">
                          <a:alpha val="0"/>
                        </a:srgbClr>
                      </a:solidFill>
                      <a:prstDash val="solid"/>
                      <a:round/>
                      <a:headEnd len="sm" w="sm" type="none"/>
                      <a:tailEnd len="sm" w="sm" type="none"/>
                    </a:lnR>
                    <a:lnT cap="flat" cmpd="sng" w="9525">
                      <a:solidFill>
                        <a:srgbClr val="77C6FC"/>
                      </a:solidFill>
                      <a:prstDash val="solid"/>
                      <a:round/>
                      <a:headEnd len="sm" w="sm" type="none"/>
                      <a:tailEnd len="sm" w="sm" type="none"/>
                    </a:lnT>
                    <a:lnB cap="flat" cmpd="sng" w="9525">
                      <a:solidFill>
                        <a:srgbClr val="77C6FC"/>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a:solidFill>
                            <a:schemeClr val="dk1"/>
                          </a:solidFill>
                        </a:rPr>
                        <a:t>0.609</a:t>
                      </a:r>
                      <a:endParaRPr sz="1800">
                        <a:solidFill>
                          <a:srgbClr val="494949"/>
                        </a:solidFill>
                        <a:latin typeface="Barlow Semi Condensed"/>
                        <a:ea typeface="Barlow Semi Condensed"/>
                        <a:cs typeface="Barlow Semi Condensed"/>
                        <a:sym typeface="Barlow Semi Condensed"/>
                      </a:endParaRPr>
                    </a:p>
                  </a:txBody>
                  <a:tcPr marT="91425" marB="91425" marR="91425" marL="91425" anchor="ctr">
                    <a:lnL cap="flat" cmpd="sng" w="9525">
                      <a:solidFill>
                        <a:srgbClr val="3D3D3D">
                          <a:alpha val="0"/>
                        </a:srgbClr>
                      </a:solidFill>
                      <a:prstDash val="solid"/>
                      <a:round/>
                      <a:headEnd len="sm" w="sm" type="none"/>
                      <a:tailEnd len="sm" w="sm" type="none"/>
                    </a:lnL>
                    <a:lnR cap="flat" cmpd="sng" w="9525">
                      <a:solidFill>
                        <a:srgbClr val="3D3D3D">
                          <a:alpha val="0"/>
                        </a:srgbClr>
                      </a:solidFill>
                      <a:prstDash val="solid"/>
                      <a:round/>
                      <a:headEnd len="sm" w="sm" type="none"/>
                      <a:tailEnd len="sm" w="sm" type="none"/>
                    </a:lnR>
                    <a:lnT cap="flat" cmpd="sng" w="9525">
                      <a:solidFill>
                        <a:srgbClr val="3D3D3D"/>
                      </a:solidFill>
                      <a:prstDash val="solid"/>
                      <a:round/>
                      <a:headEnd len="sm" w="sm" type="none"/>
                      <a:tailEnd len="sm" w="sm" type="none"/>
                    </a:lnT>
                    <a:lnB cap="flat" cmpd="sng" w="9525">
                      <a:solidFill>
                        <a:srgbClr val="3D3D3D"/>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a:solidFill>
                            <a:schemeClr val="dk1"/>
                          </a:solidFill>
                        </a:rPr>
                        <a:t>0.700</a:t>
                      </a:r>
                      <a:endParaRPr sz="1800">
                        <a:solidFill>
                          <a:srgbClr val="494949"/>
                        </a:solidFill>
                        <a:latin typeface="Barlow Semi Condensed"/>
                        <a:ea typeface="Barlow Semi Condensed"/>
                        <a:cs typeface="Barlow Semi Condensed"/>
                        <a:sym typeface="Barlow Semi Condensed"/>
                      </a:endParaRPr>
                    </a:p>
                  </a:txBody>
                  <a:tcPr marT="91425" marB="91425" marR="91425" marL="91425" anchor="ctr">
                    <a:lnL cap="flat" cmpd="sng" w="9525">
                      <a:solidFill>
                        <a:srgbClr val="3D3D3D">
                          <a:alpha val="0"/>
                        </a:srgbClr>
                      </a:solidFill>
                      <a:prstDash val="solid"/>
                      <a:round/>
                      <a:headEnd len="sm" w="sm" type="none"/>
                      <a:tailEnd len="sm" w="sm" type="none"/>
                    </a:lnL>
                    <a:lnR cap="flat" cmpd="sng" w="9525">
                      <a:solidFill>
                        <a:srgbClr val="3D3D3D">
                          <a:alpha val="0"/>
                        </a:srgbClr>
                      </a:solidFill>
                      <a:prstDash val="solid"/>
                      <a:round/>
                      <a:headEnd len="sm" w="sm" type="none"/>
                      <a:tailEnd len="sm" w="sm" type="none"/>
                    </a:lnR>
                    <a:lnT cap="flat" cmpd="sng" w="9525">
                      <a:solidFill>
                        <a:srgbClr val="3D3D3D"/>
                      </a:solidFill>
                      <a:prstDash val="solid"/>
                      <a:round/>
                      <a:headEnd len="sm" w="sm" type="none"/>
                      <a:tailEnd len="sm" w="sm" type="none"/>
                    </a:lnT>
                    <a:lnB cap="flat" cmpd="sng" w="9525">
                      <a:solidFill>
                        <a:srgbClr val="3D3D3D"/>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Clr>
                          <a:schemeClr val="dk1"/>
                        </a:buClr>
                        <a:buSzPts val="1100"/>
                        <a:buFont typeface="Arial"/>
                        <a:buNone/>
                      </a:pPr>
                      <a:r>
                        <a:rPr lang="en">
                          <a:solidFill>
                            <a:schemeClr val="dk1"/>
                          </a:solidFill>
                        </a:rPr>
                        <a:t>0.836</a:t>
                      </a:r>
                      <a:endParaRPr sz="1800">
                        <a:solidFill>
                          <a:srgbClr val="494949"/>
                        </a:solidFill>
                        <a:latin typeface="Barlow Semi Condensed"/>
                        <a:ea typeface="Barlow Semi Condensed"/>
                        <a:cs typeface="Barlow Semi Condensed"/>
                        <a:sym typeface="Barlow Semi Condensed"/>
                      </a:endParaRPr>
                    </a:p>
                  </a:txBody>
                  <a:tcPr marT="91425" marB="91425" marR="91425" marL="91425" anchor="ctr">
                    <a:lnL cap="flat" cmpd="sng" w="9525">
                      <a:solidFill>
                        <a:srgbClr val="3D3D3D">
                          <a:alpha val="0"/>
                        </a:srgbClr>
                      </a:solidFill>
                      <a:prstDash val="solid"/>
                      <a:round/>
                      <a:headEnd len="sm" w="sm" type="none"/>
                      <a:tailEnd len="sm" w="sm" type="none"/>
                    </a:lnL>
                    <a:lnR cap="flat" cmpd="sng" w="9525">
                      <a:solidFill>
                        <a:srgbClr val="3D3D3D">
                          <a:alpha val="0"/>
                        </a:srgbClr>
                      </a:solidFill>
                      <a:prstDash val="solid"/>
                      <a:round/>
                      <a:headEnd len="sm" w="sm" type="none"/>
                      <a:tailEnd len="sm" w="sm" type="none"/>
                    </a:lnR>
                    <a:lnT cap="flat" cmpd="sng" w="9525">
                      <a:solidFill>
                        <a:srgbClr val="3D3D3D"/>
                      </a:solidFill>
                      <a:prstDash val="solid"/>
                      <a:round/>
                      <a:headEnd len="sm" w="sm" type="none"/>
                      <a:tailEnd len="sm" w="sm" type="none"/>
                    </a:lnT>
                    <a:lnB cap="flat" cmpd="sng" w="9525">
                      <a:solidFill>
                        <a:srgbClr val="3D3D3D"/>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Clr>
                          <a:schemeClr val="dk1"/>
                        </a:buClr>
                        <a:buSzPts val="1100"/>
                        <a:buFont typeface="Arial"/>
                        <a:buNone/>
                      </a:pPr>
                      <a:r>
                        <a:rPr lang="en">
                          <a:solidFill>
                            <a:schemeClr val="dk1"/>
                          </a:solidFill>
                        </a:rPr>
                        <a:t>0.660</a:t>
                      </a:r>
                      <a:endParaRPr sz="1800">
                        <a:solidFill>
                          <a:srgbClr val="494949"/>
                        </a:solidFill>
                        <a:latin typeface="Barlow Semi Condensed"/>
                        <a:ea typeface="Barlow Semi Condensed"/>
                        <a:cs typeface="Barlow Semi Condensed"/>
                        <a:sym typeface="Barlow Semi Condensed"/>
                      </a:endParaRPr>
                    </a:p>
                  </a:txBody>
                  <a:tcPr marT="91425" marB="91425" marR="91425" marL="91425" anchor="ctr">
                    <a:lnL cap="flat" cmpd="sng" w="9525">
                      <a:solidFill>
                        <a:srgbClr val="3D3D3D">
                          <a:alpha val="0"/>
                        </a:srgbClr>
                      </a:solidFill>
                      <a:prstDash val="solid"/>
                      <a:round/>
                      <a:headEnd len="sm" w="sm" type="none"/>
                      <a:tailEnd len="sm" w="sm" type="none"/>
                    </a:lnL>
                    <a:lnR cap="flat" cmpd="sng" w="9525">
                      <a:solidFill>
                        <a:srgbClr val="3D3D3D">
                          <a:alpha val="0"/>
                        </a:srgbClr>
                      </a:solidFill>
                      <a:prstDash val="solid"/>
                      <a:round/>
                      <a:headEnd len="sm" w="sm" type="none"/>
                      <a:tailEnd len="sm" w="sm" type="none"/>
                    </a:lnR>
                    <a:lnT cap="flat" cmpd="sng" w="9525">
                      <a:solidFill>
                        <a:srgbClr val="3D3D3D"/>
                      </a:solidFill>
                      <a:prstDash val="solid"/>
                      <a:round/>
                      <a:headEnd len="sm" w="sm" type="none"/>
                      <a:tailEnd len="sm" w="sm" type="none"/>
                    </a:lnT>
                    <a:lnB cap="flat" cmpd="sng" w="9525">
                      <a:solidFill>
                        <a:srgbClr val="3D3D3D"/>
                      </a:solidFill>
                      <a:prstDash val="solid"/>
                      <a:round/>
                      <a:headEnd len="sm" w="sm" type="none"/>
                      <a:tailEnd len="sm" w="sm" type="none"/>
                    </a:lnB>
                    <a:solidFill>
                      <a:srgbClr val="FFFFFF"/>
                    </a:solidFill>
                  </a:tcPr>
                </a:tc>
              </a:tr>
              <a:tr h="376350">
                <a:tc>
                  <a:txBody>
                    <a:bodyPr/>
                    <a:lstStyle/>
                    <a:p>
                      <a:pPr indent="0" lvl="0" marL="0" rtl="0" algn="ctr">
                        <a:spcBef>
                          <a:spcPts val="0"/>
                        </a:spcBef>
                        <a:spcAft>
                          <a:spcPts val="0"/>
                        </a:spcAft>
                        <a:buNone/>
                      </a:pPr>
                      <a:r>
                        <a:rPr b="1" lang="en">
                          <a:solidFill>
                            <a:schemeClr val="dk1"/>
                          </a:solidFill>
                        </a:rPr>
                        <a:t>GBR</a:t>
                      </a:r>
                      <a:endParaRPr sz="1800">
                        <a:solidFill>
                          <a:srgbClr val="77C6FC"/>
                        </a:solidFill>
                        <a:latin typeface="Barlow Semi Condensed Medium"/>
                        <a:ea typeface="Barlow Semi Condensed Medium"/>
                        <a:cs typeface="Barlow Semi Condensed Medium"/>
                        <a:sym typeface="Barlow Semi Condensed Medium"/>
                      </a:endParaRPr>
                    </a:p>
                  </a:txBody>
                  <a:tcPr marT="91425" marB="91425" marR="91425" marL="91425" anchor="ctr">
                    <a:lnL cap="flat" cmpd="sng" w="9525">
                      <a:solidFill>
                        <a:srgbClr val="77C6FC">
                          <a:alpha val="0"/>
                        </a:srgbClr>
                      </a:solidFill>
                      <a:prstDash val="solid"/>
                      <a:round/>
                      <a:headEnd len="sm" w="sm" type="none"/>
                      <a:tailEnd len="sm" w="sm" type="none"/>
                    </a:lnL>
                    <a:lnR cap="flat" cmpd="sng" w="9525">
                      <a:solidFill>
                        <a:srgbClr val="77C6FC">
                          <a:alpha val="0"/>
                        </a:srgbClr>
                      </a:solidFill>
                      <a:prstDash val="solid"/>
                      <a:round/>
                      <a:headEnd len="sm" w="sm" type="none"/>
                      <a:tailEnd len="sm" w="sm" type="none"/>
                    </a:lnR>
                    <a:lnT cap="flat" cmpd="sng" w="9525">
                      <a:solidFill>
                        <a:srgbClr val="77C6FC"/>
                      </a:solidFill>
                      <a:prstDash val="solid"/>
                      <a:round/>
                      <a:headEnd len="sm" w="sm" type="none"/>
                      <a:tailEnd len="sm" w="sm" type="none"/>
                    </a:lnT>
                    <a:lnB cap="flat" cmpd="sng" w="9525">
                      <a:solidFill>
                        <a:srgbClr val="77C6FC"/>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
                          <a:solidFill>
                            <a:schemeClr val="dk1"/>
                          </a:solidFill>
                        </a:rPr>
                        <a:t>0.778</a:t>
                      </a:r>
                      <a:endParaRPr sz="1800">
                        <a:solidFill>
                          <a:srgbClr val="494949"/>
                        </a:solidFill>
                        <a:latin typeface="Barlow Semi Condensed"/>
                        <a:ea typeface="Barlow Semi Condensed"/>
                        <a:cs typeface="Barlow Semi Condensed"/>
                        <a:sym typeface="Barlow Semi Condensed"/>
                      </a:endParaRPr>
                    </a:p>
                  </a:txBody>
                  <a:tcPr marT="91425" marB="91425" marR="91425" marL="91425" anchor="ctr">
                    <a:lnL cap="flat" cmpd="sng" w="9525">
                      <a:solidFill>
                        <a:srgbClr val="77C6FC">
                          <a:alpha val="0"/>
                        </a:srgbClr>
                      </a:solidFill>
                      <a:prstDash val="solid"/>
                      <a:round/>
                      <a:headEnd len="sm" w="sm" type="none"/>
                      <a:tailEnd len="sm" w="sm" type="none"/>
                    </a:lnL>
                    <a:lnR cap="flat" cmpd="sng" w="9525">
                      <a:solidFill>
                        <a:srgbClr val="77C6FC">
                          <a:alpha val="0"/>
                        </a:srgbClr>
                      </a:solidFill>
                      <a:prstDash val="solid"/>
                      <a:round/>
                      <a:headEnd len="sm" w="sm" type="none"/>
                      <a:tailEnd len="sm" w="sm" type="none"/>
                    </a:lnR>
                    <a:lnT cap="flat" cmpd="sng" w="9525">
                      <a:solidFill>
                        <a:srgbClr val="3D3D3D"/>
                      </a:solidFill>
                      <a:prstDash val="solid"/>
                      <a:round/>
                      <a:headEnd len="sm" w="sm" type="none"/>
                      <a:tailEnd len="sm" w="sm" type="none"/>
                    </a:lnT>
                    <a:lnB cap="flat" cmpd="sng" w="9525">
                      <a:solidFill>
                        <a:srgbClr val="3D3D3D"/>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
                          <a:solidFill>
                            <a:schemeClr val="dk1"/>
                          </a:solidFill>
                        </a:rPr>
                        <a:t>0.971</a:t>
                      </a:r>
                      <a:endParaRPr sz="1800">
                        <a:solidFill>
                          <a:srgbClr val="494949"/>
                        </a:solidFill>
                        <a:latin typeface="Barlow Semi Condensed"/>
                        <a:ea typeface="Barlow Semi Condensed"/>
                        <a:cs typeface="Barlow Semi Condensed"/>
                        <a:sym typeface="Barlow Semi Condensed"/>
                      </a:endParaRPr>
                    </a:p>
                  </a:txBody>
                  <a:tcPr marT="91425" marB="91425" marR="91425" marL="91425" anchor="ctr">
                    <a:lnL cap="flat" cmpd="sng" w="9525">
                      <a:solidFill>
                        <a:srgbClr val="77C6FC">
                          <a:alpha val="0"/>
                        </a:srgbClr>
                      </a:solidFill>
                      <a:prstDash val="solid"/>
                      <a:round/>
                      <a:headEnd len="sm" w="sm" type="none"/>
                      <a:tailEnd len="sm" w="sm" type="none"/>
                    </a:lnL>
                    <a:lnR cap="flat" cmpd="sng" w="9525">
                      <a:solidFill>
                        <a:srgbClr val="77C6FC">
                          <a:alpha val="0"/>
                        </a:srgbClr>
                      </a:solidFill>
                      <a:prstDash val="solid"/>
                      <a:round/>
                      <a:headEnd len="sm" w="sm" type="none"/>
                      <a:tailEnd len="sm" w="sm" type="none"/>
                    </a:lnR>
                    <a:lnT cap="flat" cmpd="sng" w="9525">
                      <a:solidFill>
                        <a:srgbClr val="3D3D3D"/>
                      </a:solidFill>
                      <a:prstDash val="solid"/>
                      <a:round/>
                      <a:headEnd len="sm" w="sm" type="none"/>
                      <a:tailEnd len="sm" w="sm" type="none"/>
                    </a:lnT>
                    <a:lnB cap="flat" cmpd="sng" w="9525">
                      <a:solidFill>
                        <a:srgbClr val="3D3D3D"/>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rPr>
                        <a:t>0.985</a:t>
                      </a:r>
                      <a:endParaRPr sz="1800">
                        <a:solidFill>
                          <a:srgbClr val="494949"/>
                        </a:solidFill>
                        <a:latin typeface="Barlow Semi Condensed"/>
                        <a:ea typeface="Barlow Semi Condensed"/>
                        <a:cs typeface="Barlow Semi Condensed"/>
                        <a:sym typeface="Barlow Semi Condensed"/>
                      </a:endParaRPr>
                    </a:p>
                  </a:txBody>
                  <a:tcPr marT="91425" marB="91425" marR="91425" marL="91425" anchor="ctr">
                    <a:lnL cap="flat" cmpd="sng" w="9525">
                      <a:solidFill>
                        <a:srgbClr val="77C6FC">
                          <a:alpha val="0"/>
                        </a:srgbClr>
                      </a:solidFill>
                      <a:prstDash val="solid"/>
                      <a:round/>
                      <a:headEnd len="sm" w="sm" type="none"/>
                      <a:tailEnd len="sm" w="sm" type="none"/>
                    </a:lnL>
                    <a:lnR cap="flat" cmpd="sng" w="9525">
                      <a:solidFill>
                        <a:srgbClr val="77C6FC">
                          <a:alpha val="0"/>
                        </a:srgbClr>
                      </a:solidFill>
                      <a:prstDash val="solid"/>
                      <a:round/>
                      <a:headEnd len="sm" w="sm" type="none"/>
                      <a:tailEnd len="sm" w="sm" type="none"/>
                    </a:lnR>
                    <a:lnT cap="flat" cmpd="sng" w="9525">
                      <a:solidFill>
                        <a:srgbClr val="3D3D3D"/>
                      </a:solidFill>
                      <a:prstDash val="solid"/>
                      <a:round/>
                      <a:headEnd len="sm" w="sm" type="none"/>
                      <a:tailEnd len="sm" w="sm" type="none"/>
                    </a:lnT>
                    <a:lnB cap="flat" cmpd="sng" w="9525">
                      <a:solidFill>
                        <a:srgbClr val="3D3D3D"/>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rPr>
                        <a:t>0.529</a:t>
                      </a:r>
                      <a:endParaRPr sz="1800">
                        <a:solidFill>
                          <a:srgbClr val="494949"/>
                        </a:solidFill>
                        <a:latin typeface="Barlow Semi Condensed"/>
                        <a:ea typeface="Barlow Semi Condensed"/>
                        <a:cs typeface="Barlow Semi Condensed"/>
                        <a:sym typeface="Barlow Semi Condensed"/>
                      </a:endParaRPr>
                    </a:p>
                  </a:txBody>
                  <a:tcPr marT="91425" marB="91425" marR="91425" marL="91425" anchor="ctr">
                    <a:lnL cap="flat" cmpd="sng" w="9525">
                      <a:solidFill>
                        <a:srgbClr val="77C6FC">
                          <a:alpha val="0"/>
                        </a:srgbClr>
                      </a:solidFill>
                      <a:prstDash val="solid"/>
                      <a:round/>
                      <a:headEnd len="sm" w="sm" type="none"/>
                      <a:tailEnd len="sm" w="sm" type="none"/>
                    </a:lnL>
                    <a:lnR cap="flat" cmpd="sng" w="9525">
                      <a:solidFill>
                        <a:srgbClr val="77C6FC">
                          <a:alpha val="0"/>
                        </a:srgbClr>
                      </a:solidFill>
                      <a:prstDash val="solid"/>
                      <a:round/>
                      <a:headEnd len="sm" w="sm" type="none"/>
                      <a:tailEnd len="sm" w="sm" type="none"/>
                    </a:lnR>
                    <a:lnT cap="flat" cmpd="sng" w="9525">
                      <a:solidFill>
                        <a:srgbClr val="3D3D3D"/>
                      </a:solidFill>
                      <a:prstDash val="solid"/>
                      <a:round/>
                      <a:headEnd len="sm" w="sm" type="none"/>
                      <a:tailEnd len="sm" w="sm" type="none"/>
                    </a:lnT>
                    <a:lnB cap="flat" cmpd="sng" w="9525">
                      <a:solidFill>
                        <a:srgbClr val="3D3D3D"/>
                      </a:solidFill>
                      <a:prstDash val="solid"/>
                      <a:round/>
                      <a:headEnd len="sm" w="sm" type="none"/>
                      <a:tailEnd len="sm" w="sm" type="none"/>
                    </a:lnB>
                  </a:tcPr>
                </a:tc>
              </a:tr>
              <a:tr h="376350">
                <a:tc>
                  <a:txBody>
                    <a:bodyPr/>
                    <a:lstStyle/>
                    <a:p>
                      <a:pPr indent="0" lvl="0" marL="0" rtl="0" algn="ctr">
                        <a:spcBef>
                          <a:spcPts val="0"/>
                        </a:spcBef>
                        <a:spcAft>
                          <a:spcPts val="0"/>
                        </a:spcAft>
                        <a:buClr>
                          <a:schemeClr val="dk1"/>
                        </a:buClr>
                        <a:buSzPts val="1100"/>
                        <a:buFont typeface="Arial"/>
                        <a:buNone/>
                      </a:pPr>
                      <a:r>
                        <a:rPr b="1" lang="en">
                          <a:solidFill>
                            <a:schemeClr val="dk1"/>
                          </a:solidFill>
                        </a:rPr>
                        <a:t>SVR</a:t>
                      </a:r>
                      <a:endParaRPr sz="1800">
                        <a:solidFill>
                          <a:srgbClr val="77C6FC"/>
                        </a:solidFill>
                        <a:latin typeface="Barlow Semi Condensed Medium"/>
                        <a:ea typeface="Barlow Semi Condensed Medium"/>
                        <a:cs typeface="Barlow Semi Condensed Medium"/>
                        <a:sym typeface="Barlow Semi Condensed Medium"/>
                      </a:endParaRPr>
                    </a:p>
                  </a:txBody>
                  <a:tcPr marT="91425" marB="91425" marR="91425" marL="91425" anchor="ctr">
                    <a:lnL cap="flat" cmpd="sng" w="9525">
                      <a:solidFill>
                        <a:srgbClr val="3D3D3D">
                          <a:alpha val="0"/>
                        </a:srgbClr>
                      </a:solidFill>
                      <a:prstDash val="solid"/>
                      <a:round/>
                      <a:headEnd len="sm" w="sm" type="none"/>
                      <a:tailEnd len="sm" w="sm" type="none"/>
                    </a:lnL>
                    <a:lnR cap="flat" cmpd="sng" w="9525">
                      <a:solidFill>
                        <a:srgbClr val="3D3D3D">
                          <a:alpha val="0"/>
                        </a:srgbClr>
                      </a:solidFill>
                      <a:prstDash val="solid"/>
                      <a:round/>
                      <a:headEnd len="sm" w="sm" type="none"/>
                      <a:tailEnd len="sm" w="sm" type="none"/>
                    </a:lnR>
                    <a:lnT cap="flat" cmpd="sng" w="9525">
                      <a:solidFill>
                        <a:srgbClr val="77C6FC"/>
                      </a:solidFill>
                      <a:prstDash val="solid"/>
                      <a:round/>
                      <a:headEnd len="sm" w="sm" type="none"/>
                      <a:tailEnd len="sm" w="sm" type="none"/>
                    </a:lnT>
                    <a:lnB cap="flat" cmpd="sng" w="9525">
                      <a:solidFill>
                        <a:srgbClr val="77C6FC"/>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a:solidFill>
                            <a:schemeClr val="dk1"/>
                          </a:solidFill>
                        </a:rPr>
                        <a:t>0.845</a:t>
                      </a:r>
                      <a:endParaRPr sz="1800">
                        <a:solidFill>
                          <a:srgbClr val="494949"/>
                        </a:solidFill>
                        <a:latin typeface="Barlow Semi Condensed"/>
                        <a:ea typeface="Barlow Semi Condensed"/>
                        <a:cs typeface="Barlow Semi Condensed"/>
                        <a:sym typeface="Barlow Semi Condensed"/>
                      </a:endParaRPr>
                    </a:p>
                  </a:txBody>
                  <a:tcPr marT="91425" marB="91425" marR="91425" marL="91425" anchor="ctr">
                    <a:lnL cap="flat" cmpd="sng" w="9525">
                      <a:solidFill>
                        <a:srgbClr val="3D3D3D">
                          <a:alpha val="0"/>
                        </a:srgbClr>
                      </a:solidFill>
                      <a:prstDash val="solid"/>
                      <a:round/>
                      <a:headEnd len="sm" w="sm" type="none"/>
                      <a:tailEnd len="sm" w="sm" type="none"/>
                    </a:lnL>
                    <a:lnR cap="flat" cmpd="sng" w="9525">
                      <a:solidFill>
                        <a:srgbClr val="3D3D3D">
                          <a:alpha val="0"/>
                        </a:srgbClr>
                      </a:solidFill>
                      <a:prstDash val="solid"/>
                      <a:round/>
                      <a:headEnd len="sm" w="sm" type="none"/>
                      <a:tailEnd len="sm" w="sm" type="none"/>
                    </a:lnR>
                    <a:lnT cap="flat" cmpd="sng" w="9525">
                      <a:solidFill>
                        <a:srgbClr val="3D3D3D"/>
                      </a:solidFill>
                      <a:prstDash val="solid"/>
                      <a:round/>
                      <a:headEnd len="sm" w="sm" type="none"/>
                      <a:tailEnd len="sm" w="sm" type="none"/>
                    </a:lnT>
                    <a:lnB cap="flat" cmpd="sng" w="9525">
                      <a:solidFill>
                        <a:srgbClr val="3D3D3D"/>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a:solidFill>
                            <a:schemeClr val="dk1"/>
                          </a:solidFill>
                        </a:rPr>
                        <a:t>1.204</a:t>
                      </a:r>
                      <a:endParaRPr sz="1800">
                        <a:solidFill>
                          <a:srgbClr val="494949"/>
                        </a:solidFill>
                        <a:latin typeface="Barlow Semi Condensed"/>
                        <a:ea typeface="Barlow Semi Condensed"/>
                        <a:cs typeface="Barlow Semi Condensed"/>
                        <a:sym typeface="Barlow Semi Condensed"/>
                      </a:endParaRPr>
                    </a:p>
                  </a:txBody>
                  <a:tcPr marT="91425" marB="91425" marR="91425" marL="91425" anchor="ctr">
                    <a:lnL cap="flat" cmpd="sng" w="9525">
                      <a:solidFill>
                        <a:srgbClr val="3D3D3D">
                          <a:alpha val="0"/>
                        </a:srgbClr>
                      </a:solidFill>
                      <a:prstDash val="solid"/>
                      <a:round/>
                      <a:headEnd len="sm" w="sm" type="none"/>
                      <a:tailEnd len="sm" w="sm" type="none"/>
                    </a:lnL>
                    <a:lnR cap="flat" cmpd="sng" w="9525">
                      <a:solidFill>
                        <a:srgbClr val="3D3D3D">
                          <a:alpha val="0"/>
                        </a:srgbClr>
                      </a:solidFill>
                      <a:prstDash val="solid"/>
                      <a:round/>
                      <a:headEnd len="sm" w="sm" type="none"/>
                      <a:tailEnd len="sm" w="sm" type="none"/>
                    </a:lnR>
                    <a:lnT cap="flat" cmpd="sng" w="9525">
                      <a:solidFill>
                        <a:srgbClr val="3D3D3D"/>
                      </a:solidFill>
                      <a:prstDash val="solid"/>
                      <a:round/>
                      <a:headEnd len="sm" w="sm" type="none"/>
                      <a:tailEnd len="sm" w="sm" type="none"/>
                    </a:lnT>
                    <a:lnB cap="flat" cmpd="sng" w="9525">
                      <a:solidFill>
                        <a:srgbClr val="3D3D3D"/>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a:solidFill>
                            <a:schemeClr val="dk1"/>
                          </a:solidFill>
                        </a:rPr>
                        <a:t>1.097</a:t>
                      </a:r>
                      <a:endParaRPr sz="1800">
                        <a:solidFill>
                          <a:srgbClr val="494949"/>
                        </a:solidFill>
                        <a:latin typeface="Barlow Semi Condensed"/>
                        <a:ea typeface="Barlow Semi Condensed"/>
                        <a:cs typeface="Barlow Semi Condensed"/>
                        <a:sym typeface="Barlow Semi Condensed"/>
                      </a:endParaRPr>
                    </a:p>
                  </a:txBody>
                  <a:tcPr marT="91425" marB="91425" marR="91425" marL="91425" anchor="ctr">
                    <a:lnL cap="flat" cmpd="sng" w="9525">
                      <a:solidFill>
                        <a:srgbClr val="3D3D3D">
                          <a:alpha val="0"/>
                        </a:srgbClr>
                      </a:solidFill>
                      <a:prstDash val="solid"/>
                      <a:round/>
                      <a:headEnd len="sm" w="sm" type="none"/>
                      <a:tailEnd len="sm" w="sm" type="none"/>
                    </a:lnL>
                    <a:lnR cap="flat" cmpd="sng" w="9525">
                      <a:solidFill>
                        <a:srgbClr val="3D3D3D">
                          <a:alpha val="0"/>
                        </a:srgbClr>
                      </a:solidFill>
                      <a:prstDash val="solid"/>
                      <a:round/>
                      <a:headEnd len="sm" w="sm" type="none"/>
                      <a:tailEnd len="sm" w="sm" type="none"/>
                    </a:lnR>
                    <a:lnT cap="flat" cmpd="sng" w="9525">
                      <a:solidFill>
                        <a:srgbClr val="3D3D3D"/>
                      </a:solidFill>
                      <a:prstDash val="solid"/>
                      <a:round/>
                      <a:headEnd len="sm" w="sm" type="none"/>
                      <a:tailEnd len="sm" w="sm" type="none"/>
                    </a:lnT>
                    <a:lnB cap="flat" cmpd="sng" w="9525">
                      <a:solidFill>
                        <a:srgbClr val="3D3D3D"/>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a:solidFill>
                            <a:schemeClr val="dk1"/>
                          </a:solidFill>
                        </a:rPr>
                        <a:t>0.416</a:t>
                      </a:r>
                      <a:endParaRPr sz="1800">
                        <a:solidFill>
                          <a:srgbClr val="494949"/>
                        </a:solidFill>
                        <a:latin typeface="Barlow Semi Condensed"/>
                        <a:ea typeface="Barlow Semi Condensed"/>
                        <a:cs typeface="Barlow Semi Condensed"/>
                        <a:sym typeface="Barlow Semi Condensed"/>
                      </a:endParaRPr>
                    </a:p>
                  </a:txBody>
                  <a:tcPr marT="91425" marB="91425" marR="91425" marL="91425" anchor="ctr">
                    <a:lnL cap="flat" cmpd="sng" w="9525">
                      <a:solidFill>
                        <a:srgbClr val="3D3D3D">
                          <a:alpha val="0"/>
                        </a:srgbClr>
                      </a:solidFill>
                      <a:prstDash val="solid"/>
                      <a:round/>
                      <a:headEnd len="sm" w="sm" type="none"/>
                      <a:tailEnd len="sm" w="sm" type="none"/>
                    </a:lnL>
                    <a:lnR cap="flat" cmpd="sng" w="9525">
                      <a:solidFill>
                        <a:srgbClr val="3D3D3D">
                          <a:alpha val="0"/>
                        </a:srgbClr>
                      </a:solidFill>
                      <a:prstDash val="solid"/>
                      <a:round/>
                      <a:headEnd len="sm" w="sm" type="none"/>
                      <a:tailEnd len="sm" w="sm" type="none"/>
                    </a:lnR>
                    <a:lnT cap="flat" cmpd="sng" w="9525">
                      <a:solidFill>
                        <a:srgbClr val="3D3D3D"/>
                      </a:solidFill>
                      <a:prstDash val="solid"/>
                      <a:round/>
                      <a:headEnd len="sm" w="sm" type="none"/>
                      <a:tailEnd len="sm" w="sm" type="none"/>
                    </a:lnT>
                    <a:lnB cap="flat" cmpd="sng" w="9525">
                      <a:solidFill>
                        <a:srgbClr val="3D3D3D"/>
                      </a:solidFill>
                      <a:prstDash val="solid"/>
                      <a:round/>
                      <a:headEnd len="sm" w="sm" type="none"/>
                      <a:tailEnd len="sm" w="sm" type="none"/>
                    </a:lnB>
                    <a:solidFill>
                      <a:srgbClr val="FFFFFF"/>
                    </a:solidFill>
                  </a:tcPr>
                </a:tc>
              </a:tr>
              <a:tr h="376350">
                <a:tc>
                  <a:txBody>
                    <a:bodyPr/>
                    <a:lstStyle/>
                    <a:p>
                      <a:pPr indent="0" lvl="0" marL="0" rtl="0" algn="ctr">
                        <a:spcBef>
                          <a:spcPts val="0"/>
                        </a:spcBef>
                        <a:spcAft>
                          <a:spcPts val="0"/>
                        </a:spcAft>
                        <a:buClr>
                          <a:schemeClr val="dk1"/>
                        </a:buClr>
                        <a:buSzPts val="1100"/>
                        <a:buFont typeface="Arial"/>
                        <a:buNone/>
                      </a:pPr>
                      <a:r>
                        <a:rPr b="1" lang="en">
                          <a:solidFill>
                            <a:schemeClr val="dk1"/>
                          </a:solidFill>
                        </a:rPr>
                        <a:t>ADA</a:t>
                      </a:r>
                      <a:endParaRPr sz="1800">
                        <a:solidFill>
                          <a:srgbClr val="77C6FC"/>
                        </a:solidFill>
                        <a:latin typeface="Barlow Semi Condensed Medium"/>
                        <a:ea typeface="Barlow Semi Condensed Medium"/>
                        <a:cs typeface="Barlow Semi Condensed Medium"/>
                        <a:sym typeface="Barlow Semi Condensed Medium"/>
                      </a:endParaRPr>
                    </a:p>
                  </a:txBody>
                  <a:tcPr marT="91425" marB="91425" marR="91425" marL="91425" anchor="ctr">
                    <a:lnL cap="flat" cmpd="sng" w="9525">
                      <a:solidFill>
                        <a:srgbClr val="3D3D3D">
                          <a:alpha val="0"/>
                        </a:srgbClr>
                      </a:solidFill>
                      <a:prstDash val="solid"/>
                      <a:round/>
                      <a:headEnd len="sm" w="sm" type="none"/>
                      <a:tailEnd len="sm" w="sm" type="none"/>
                    </a:lnL>
                    <a:lnR cap="flat" cmpd="sng" w="9525">
                      <a:solidFill>
                        <a:srgbClr val="3D3D3D">
                          <a:alpha val="0"/>
                        </a:srgbClr>
                      </a:solidFill>
                      <a:prstDash val="solid"/>
                      <a:round/>
                      <a:headEnd len="sm" w="sm" type="none"/>
                      <a:tailEnd len="sm" w="sm" type="none"/>
                    </a:lnR>
                    <a:lnT cap="flat" cmpd="sng" w="9525">
                      <a:solidFill>
                        <a:srgbClr val="77C6FC"/>
                      </a:solidFill>
                      <a:prstDash val="solid"/>
                      <a:round/>
                      <a:headEnd len="sm" w="sm" type="none"/>
                      <a:tailEnd len="sm" w="sm" type="none"/>
                    </a:lnT>
                    <a:lnB cap="flat" cmpd="sng" w="9525">
                      <a:solidFill>
                        <a:srgbClr val="77C6FC"/>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rPr>
                        <a:t>0.999</a:t>
                      </a:r>
                      <a:endParaRPr sz="1800">
                        <a:solidFill>
                          <a:srgbClr val="494949"/>
                        </a:solidFill>
                        <a:latin typeface="Barlow Semi Condensed"/>
                        <a:ea typeface="Barlow Semi Condensed"/>
                        <a:cs typeface="Barlow Semi Condensed"/>
                        <a:sym typeface="Barlow Semi Condensed"/>
                      </a:endParaRPr>
                    </a:p>
                  </a:txBody>
                  <a:tcPr marT="91425" marB="91425" marR="91425" marL="91425" anchor="ctr">
                    <a:lnL cap="flat" cmpd="sng" w="9525">
                      <a:solidFill>
                        <a:srgbClr val="3D3D3D">
                          <a:alpha val="0"/>
                        </a:srgbClr>
                      </a:solidFill>
                      <a:prstDash val="solid"/>
                      <a:round/>
                      <a:headEnd len="sm" w="sm" type="none"/>
                      <a:tailEnd len="sm" w="sm" type="none"/>
                    </a:lnL>
                    <a:lnR cap="flat" cmpd="sng" w="9525">
                      <a:solidFill>
                        <a:srgbClr val="3D3D3D">
                          <a:alpha val="0"/>
                        </a:srgbClr>
                      </a:solidFill>
                      <a:prstDash val="solid"/>
                      <a:round/>
                      <a:headEnd len="sm" w="sm" type="none"/>
                      <a:tailEnd len="sm" w="sm" type="none"/>
                    </a:lnR>
                    <a:lnT cap="flat" cmpd="sng" w="9525">
                      <a:solidFill>
                        <a:srgbClr val="3D3D3D"/>
                      </a:solidFill>
                      <a:prstDash val="solid"/>
                      <a:round/>
                      <a:headEnd len="sm" w="sm" type="none"/>
                      <a:tailEnd len="sm" w="sm" type="none"/>
                    </a:lnT>
                    <a:lnB cap="flat" cmpd="sng" w="9525">
                      <a:solidFill>
                        <a:srgbClr val="3D3D3D"/>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rPr>
                        <a:t>1.435</a:t>
                      </a:r>
                      <a:endParaRPr sz="1800">
                        <a:solidFill>
                          <a:srgbClr val="494949"/>
                        </a:solidFill>
                        <a:latin typeface="Barlow Semi Condensed"/>
                        <a:ea typeface="Barlow Semi Condensed"/>
                        <a:cs typeface="Barlow Semi Condensed"/>
                        <a:sym typeface="Barlow Semi Condensed"/>
                      </a:endParaRPr>
                    </a:p>
                  </a:txBody>
                  <a:tcPr marT="91425" marB="91425" marR="91425" marL="91425" anchor="ctr">
                    <a:lnL cap="flat" cmpd="sng" w="9525">
                      <a:solidFill>
                        <a:srgbClr val="3D3D3D">
                          <a:alpha val="0"/>
                        </a:srgbClr>
                      </a:solidFill>
                      <a:prstDash val="solid"/>
                      <a:round/>
                      <a:headEnd len="sm" w="sm" type="none"/>
                      <a:tailEnd len="sm" w="sm" type="none"/>
                    </a:lnL>
                    <a:lnR cap="flat" cmpd="sng" w="9525">
                      <a:solidFill>
                        <a:srgbClr val="77C6FC">
                          <a:alpha val="0"/>
                        </a:srgbClr>
                      </a:solidFill>
                      <a:prstDash val="solid"/>
                      <a:round/>
                      <a:headEnd len="sm" w="sm" type="none"/>
                      <a:tailEnd len="sm" w="sm" type="none"/>
                    </a:lnR>
                    <a:lnT cap="flat" cmpd="sng" w="9525">
                      <a:solidFill>
                        <a:srgbClr val="3D3D3D"/>
                      </a:solidFill>
                      <a:prstDash val="solid"/>
                      <a:round/>
                      <a:headEnd len="sm" w="sm" type="none"/>
                      <a:tailEnd len="sm" w="sm" type="none"/>
                    </a:lnT>
                    <a:lnB cap="flat" cmpd="sng" w="9525">
                      <a:solidFill>
                        <a:srgbClr val="3D3D3D"/>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rPr>
                        <a:t>1.198</a:t>
                      </a:r>
                      <a:endParaRPr sz="1800">
                        <a:solidFill>
                          <a:srgbClr val="494949"/>
                        </a:solidFill>
                        <a:latin typeface="Barlow Semi Condensed"/>
                        <a:ea typeface="Barlow Semi Condensed"/>
                        <a:cs typeface="Barlow Semi Condensed"/>
                        <a:sym typeface="Barlow Semi Condensed"/>
                      </a:endParaRPr>
                    </a:p>
                  </a:txBody>
                  <a:tcPr marT="91425" marB="91425" marR="91425" marL="91425" anchor="ctr">
                    <a:lnL cap="flat" cmpd="sng" w="9525">
                      <a:solidFill>
                        <a:srgbClr val="77C6FC">
                          <a:alpha val="0"/>
                        </a:srgbClr>
                      </a:solidFill>
                      <a:prstDash val="solid"/>
                      <a:round/>
                      <a:headEnd len="sm" w="sm" type="none"/>
                      <a:tailEnd len="sm" w="sm" type="none"/>
                    </a:lnL>
                    <a:lnR cap="flat" cmpd="sng" w="9525">
                      <a:solidFill>
                        <a:srgbClr val="77C6FC">
                          <a:alpha val="0"/>
                        </a:srgbClr>
                      </a:solidFill>
                      <a:prstDash val="solid"/>
                      <a:round/>
                      <a:headEnd len="sm" w="sm" type="none"/>
                      <a:tailEnd len="sm" w="sm" type="none"/>
                    </a:lnR>
                    <a:lnT cap="flat" cmpd="sng" w="9525">
                      <a:solidFill>
                        <a:srgbClr val="3D3D3D"/>
                      </a:solidFill>
                      <a:prstDash val="solid"/>
                      <a:round/>
                      <a:headEnd len="sm" w="sm" type="none"/>
                      <a:tailEnd len="sm" w="sm" type="none"/>
                    </a:lnT>
                    <a:lnB cap="flat" cmpd="sng" w="9525">
                      <a:solidFill>
                        <a:srgbClr val="3D3D3D"/>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rPr>
                        <a:t>0.304</a:t>
                      </a:r>
                      <a:endParaRPr sz="1800">
                        <a:solidFill>
                          <a:srgbClr val="494949"/>
                        </a:solidFill>
                        <a:latin typeface="Barlow Semi Condensed"/>
                        <a:ea typeface="Barlow Semi Condensed"/>
                        <a:cs typeface="Barlow Semi Condensed"/>
                        <a:sym typeface="Barlow Semi Condensed"/>
                      </a:endParaRPr>
                    </a:p>
                  </a:txBody>
                  <a:tcPr marT="91425" marB="91425" marR="91425" marL="91425" anchor="ctr">
                    <a:lnL cap="flat" cmpd="sng" w="9525">
                      <a:solidFill>
                        <a:srgbClr val="77C6FC">
                          <a:alpha val="0"/>
                        </a:srgbClr>
                      </a:solidFill>
                      <a:prstDash val="solid"/>
                      <a:round/>
                      <a:headEnd len="sm" w="sm" type="none"/>
                      <a:tailEnd len="sm" w="sm" type="none"/>
                    </a:lnL>
                    <a:lnR cap="flat" cmpd="sng" w="9525">
                      <a:solidFill>
                        <a:srgbClr val="77C6FC">
                          <a:alpha val="0"/>
                        </a:srgbClr>
                      </a:solidFill>
                      <a:prstDash val="solid"/>
                      <a:round/>
                      <a:headEnd len="sm" w="sm" type="none"/>
                      <a:tailEnd len="sm" w="sm" type="none"/>
                    </a:lnR>
                    <a:lnT cap="flat" cmpd="sng" w="9525">
                      <a:solidFill>
                        <a:srgbClr val="3D3D3D"/>
                      </a:solidFill>
                      <a:prstDash val="solid"/>
                      <a:round/>
                      <a:headEnd len="sm" w="sm" type="none"/>
                      <a:tailEnd len="sm" w="sm" type="none"/>
                    </a:lnT>
                    <a:lnB cap="flat" cmpd="sng" w="9525">
                      <a:solidFill>
                        <a:srgbClr val="3D3D3D"/>
                      </a:solidFill>
                      <a:prstDash val="solid"/>
                      <a:round/>
                      <a:headEnd len="sm" w="sm" type="none"/>
                      <a:tailEnd len="sm" w="sm" type="none"/>
                    </a:lnB>
                  </a:tcPr>
                </a:tc>
              </a:tr>
              <a:tr h="376350">
                <a:tc>
                  <a:txBody>
                    <a:bodyPr/>
                    <a:lstStyle/>
                    <a:p>
                      <a:pPr indent="0" lvl="0" marL="0" rtl="0" algn="ctr">
                        <a:spcBef>
                          <a:spcPts val="0"/>
                        </a:spcBef>
                        <a:spcAft>
                          <a:spcPts val="0"/>
                        </a:spcAft>
                        <a:buClr>
                          <a:schemeClr val="dk1"/>
                        </a:buClr>
                        <a:buSzPts val="1100"/>
                        <a:buFont typeface="Arial"/>
                        <a:buNone/>
                      </a:pPr>
                      <a:r>
                        <a:rPr b="1" lang="en">
                          <a:solidFill>
                            <a:schemeClr val="dk1"/>
                          </a:solidFill>
                        </a:rPr>
                        <a:t>DT</a:t>
                      </a:r>
                      <a:endParaRPr sz="1800">
                        <a:solidFill>
                          <a:srgbClr val="77C6FC"/>
                        </a:solidFill>
                        <a:latin typeface="Barlow Semi Condensed Medium"/>
                        <a:ea typeface="Barlow Semi Condensed Medium"/>
                        <a:cs typeface="Barlow Semi Condensed Medium"/>
                        <a:sym typeface="Barlow Semi Condensed Medium"/>
                      </a:endParaRPr>
                    </a:p>
                  </a:txBody>
                  <a:tcPr marT="91425" marB="91425" marR="91425" marL="91425" anchor="ctr">
                    <a:lnL cap="flat" cmpd="sng" w="9525">
                      <a:solidFill>
                        <a:srgbClr val="77C6FC">
                          <a:alpha val="0"/>
                        </a:srgbClr>
                      </a:solidFill>
                      <a:prstDash val="solid"/>
                      <a:round/>
                      <a:headEnd len="sm" w="sm" type="none"/>
                      <a:tailEnd len="sm" w="sm" type="none"/>
                    </a:lnL>
                    <a:lnR cap="flat" cmpd="sng" w="9525">
                      <a:solidFill>
                        <a:srgbClr val="77C6FC">
                          <a:alpha val="0"/>
                        </a:srgbClr>
                      </a:solidFill>
                      <a:prstDash val="solid"/>
                      <a:round/>
                      <a:headEnd len="sm" w="sm" type="none"/>
                      <a:tailEnd len="sm" w="sm" type="none"/>
                    </a:lnR>
                    <a:lnT cap="flat" cmpd="sng" w="9525">
                      <a:solidFill>
                        <a:srgbClr val="77C6FC"/>
                      </a:solidFill>
                      <a:prstDash val="solid"/>
                      <a:round/>
                      <a:headEnd len="sm" w="sm" type="none"/>
                      <a:tailEnd len="sm" w="sm" type="none"/>
                    </a:lnT>
                    <a:lnB cap="flat" cmpd="sng" w="9525">
                      <a:solidFill>
                        <a:srgbClr val="77C6FC"/>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rPr>
                        <a:t>0.775</a:t>
                      </a:r>
                      <a:endParaRPr sz="1800">
                        <a:solidFill>
                          <a:srgbClr val="494949"/>
                        </a:solidFill>
                        <a:latin typeface="Barlow Semi Condensed"/>
                        <a:ea typeface="Barlow Semi Condensed"/>
                        <a:cs typeface="Barlow Semi Condensed"/>
                        <a:sym typeface="Barlow Semi Condensed"/>
                      </a:endParaRPr>
                    </a:p>
                  </a:txBody>
                  <a:tcPr marT="91425" marB="91425" marR="91425" marL="91425" anchor="ctr">
                    <a:lnL cap="flat" cmpd="sng" w="9525">
                      <a:solidFill>
                        <a:srgbClr val="77C6FC">
                          <a:alpha val="0"/>
                        </a:srgbClr>
                      </a:solidFill>
                      <a:prstDash val="solid"/>
                      <a:round/>
                      <a:headEnd len="sm" w="sm" type="none"/>
                      <a:tailEnd len="sm" w="sm" type="none"/>
                    </a:lnL>
                    <a:lnR cap="flat" cmpd="sng" w="9525">
                      <a:solidFill>
                        <a:srgbClr val="77C6FC">
                          <a:alpha val="0"/>
                        </a:srgbClr>
                      </a:solidFill>
                      <a:prstDash val="solid"/>
                      <a:round/>
                      <a:headEnd len="sm" w="sm" type="none"/>
                      <a:tailEnd len="sm" w="sm" type="none"/>
                    </a:lnR>
                    <a:lnT cap="flat" cmpd="sng" w="9525">
                      <a:solidFill>
                        <a:srgbClr val="3D3D3D"/>
                      </a:solidFill>
                      <a:prstDash val="solid"/>
                      <a:round/>
                      <a:headEnd len="sm" w="sm" type="none"/>
                      <a:tailEnd len="sm" w="sm" type="none"/>
                    </a:lnT>
                    <a:lnB cap="flat" cmpd="sng" w="9525">
                      <a:solidFill>
                        <a:srgbClr val="3D3D3D"/>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
                          <a:solidFill>
                            <a:schemeClr val="dk1"/>
                          </a:solidFill>
                        </a:rPr>
                        <a:t>1.287</a:t>
                      </a:r>
                      <a:endParaRPr sz="1800">
                        <a:solidFill>
                          <a:srgbClr val="494949"/>
                        </a:solidFill>
                        <a:latin typeface="Barlow Semi Condensed"/>
                        <a:ea typeface="Barlow Semi Condensed"/>
                        <a:cs typeface="Barlow Semi Condensed"/>
                        <a:sym typeface="Barlow Semi Condensed"/>
                      </a:endParaRPr>
                    </a:p>
                  </a:txBody>
                  <a:tcPr marT="91425" marB="91425" marR="91425" marL="91425" anchor="ctr">
                    <a:lnL cap="flat" cmpd="sng" w="9525">
                      <a:solidFill>
                        <a:srgbClr val="77C6FC">
                          <a:alpha val="0"/>
                        </a:srgbClr>
                      </a:solidFill>
                      <a:prstDash val="solid"/>
                      <a:round/>
                      <a:headEnd len="sm" w="sm" type="none"/>
                      <a:tailEnd len="sm" w="sm" type="none"/>
                    </a:lnL>
                    <a:lnR cap="flat" cmpd="sng" w="9525">
                      <a:solidFill>
                        <a:srgbClr val="3D3D3D">
                          <a:alpha val="0"/>
                        </a:srgbClr>
                      </a:solidFill>
                      <a:prstDash val="solid"/>
                      <a:round/>
                      <a:headEnd len="sm" w="sm" type="none"/>
                      <a:tailEnd len="sm" w="sm" type="none"/>
                    </a:lnR>
                    <a:lnT cap="flat" cmpd="sng" w="9525">
                      <a:solidFill>
                        <a:srgbClr val="3D3D3D"/>
                      </a:solidFill>
                      <a:prstDash val="solid"/>
                      <a:round/>
                      <a:headEnd len="sm" w="sm" type="none"/>
                      <a:tailEnd len="sm" w="sm" type="none"/>
                    </a:lnT>
                    <a:lnB cap="flat" cmpd="sng" w="9525">
                      <a:solidFill>
                        <a:srgbClr val="3D3D3D"/>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rPr>
                        <a:t>1.139</a:t>
                      </a:r>
                      <a:endParaRPr sz="1800">
                        <a:solidFill>
                          <a:srgbClr val="494949"/>
                        </a:solidFill>
                        <a:latin typeface="Barlow Semi Condensed"/>
                        <a:ea typeface="Barlow Semi Condensed"/>
                        <a:cs typeface="Barlow Semi Condensed"/>
                        <a:sym typeface="Barlow Semi Condensed"/>
                      </a:endParaRPr>
                    </a:p>
                  </a:txBody>
                  <a:tcPr marT="91425" marB="91425" marR="91425" marL="91425" anchor="ctr">
                    <a:lnL cap="flat" cmpd="sng" w="9525">
                      <a:solidFill>
                        <a:srgbClr val="3D3D3D">
                          <a:alpha val="0"/>
                        </a:srgbClr>
                      </a:solidFill>
                      <a:prstDash val="solid"/>
                      <a:round/>
                      <a:headEnd len="sm" w="sm" type="none"/>
                      <a:tailEnd len="sm" w="sm" type="none"/>
                    </a:lnL>
                    <a:lnR cap="flat" cmpd="sng" w="9525">
                      <a:solidFill>
                        <a:srgbClr val="3D3D3D">
                          <a:alpha val="0"/>
                        </a:srgbClr>
                      </a:solidFill>
                      <a:prstDash val="solid"/>
                      <a:round/>
                      <a:headEnd len="sm" w="sm" type="none"/>
                      <a:tailEnd len="sm" w="sm" type="none"/>
                    </a:lnR>
                    <a:lnT cap="flat" cmpd="sng" w="9525">
                      <a:solidFill>
                        <a:srgbClr val="3D3D3D"/>
                      </a:solidFill>
                      <a:prstDash val="solid"/>
                      <a:round/>
                      <a:headEnd len="sm" w="sm" type="none"/>
                      <a:tailEnd len="sm" w="sm" type="none"/>
                    </a:lnT>
                    <a:lnB cap="flat" cmpd="sng" w="9525">
                      <a:solidFill>
                        <a:srgbClr val="3D3D3D"/>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a:solidFill>
                            <a:schemeClr val="dk1"/>
                          </a:solidFill>
                        </a:rPr>
                        <a:t>0.375</a:t>
                      </a:r>
                      <a:endParaRPr sz="1800">
                        <a:solidFill>
                          <a:srgbClr val="494949"/>
                        </a:solidFill>
                        <a:latin typeface="Barlow Semi Condensed"/>
                        <a:ea typeface="Barlow Semi Condensed"/>
                        <a:cs typeface="Barlow Semi Condensed"/>
                        <a:sym typeface="Barlow Semi Condensed"/>
                      </a:endParaRPr>
                    </a:p>
                  </a:txBody>
                  <a:tcPr marT="91425" marB="91425" marR="91425" marL="91425" anchor="ctr">
                    <a:lnL cap="flat" cmpd="sng" w="9525">
                      <a:solidFill>
                        <a:srgbClr val="3D3D3D">
                          <a:alpha val="0"/>
                        </a:srgbClr>
                      </a:solidFill>
                      <a:prstDash val="solid"/>
                      <a:round/>
                      <a:headEnd len="sm" w="sm" type="none"/>
                      <a:tailEnd len="sm" w="sm" type="none"/>
                    </a:lnL>
                    <a:lnR cap="flat" cmpd="sng" w="9525">
                      <a:solidFill>
                        <a:srgbClr val="3D3D3D">
                          <a:alpha val="0"/>
                        </a:srgbClr>
                      </a:solidFill>
                      <a:prstDash val="solid"/>
                      <a:round/>
                      <a:headEnd len="sm" w="sm" type="none"/>
                      <a:tailEnd len="sm" w="sm" type="none"/>
                    </a:lnR>
                    <a:lnT cap="flat" cmpd="sng" w="9525">
                      <a:solidFill>
                        <a:srgbClr val="3D3D3D"/>
                      </a:solidFill>
                      <a:prstDash val="solid"/>
                      <a:round/>
                      <a:headEnd len="sm" w="sm" type="none"/>
                      <a:tailEnd len="sm" w="sm" type="none"/>
                    </a:lnT>
                    <a:lnB cap="flat" cmpd="sng" w="9525">
                      <a:solidFill>
                        <a:srgbClr val="3D3D3D"/>
                      </a:solidFill>
                      <a:prstDash val="solid"/>
                      <a:round/>
                      <a:headEnd len="sm" w="sm" type="none"/>
                      <a:tailEnd len="sm" w="sm" type="none"/>
                    </a:lnB>
                    <a:solidFill>
                      <a:srgbClr val="FFFFFF"/>
                    </a:solidFill>
                  </a:tcPr>
                </a:tc>
              </a:tr>
              <a:tr h="376350">
                <a:tc>
                  <a:txBody>
                    <a:bodyPr/>
                    <a:lstStyle/>
                    <a:p>
                      <a:pPr indent="0" lvl="0" marL="0" rtl="0" algn="ctr">
                        <a:spcBef>
                          <a:spcPts val="0"/>
                        </a:spcBef>
                        <a:spcAft>
                          <a:spcPts val="0"/>
                        </a:spcAft>
                        <a:buNone/>
                      </a:pPr>
                      <a:r>
                        <a:rPr b="1" lang="en">
                          <a:solidFill>
                            <a:schemeClr val="dk1"/>
                          </a:solidFill>
                        </a:rPr>
                        <a:t>MLP</a:t>
                      </a:r>
                      <a:endParaRPr sz="1800">
                        <a:solidFill>
                          <a:srgbClr val="77C6FC"/>
                        </a:solidFill>
                        <a:latin typeface="Barlow Semi Condensed Medium"/>
                        <a:ea typeface="Barlow Semi Condensed Medium"/>
                        <a:cs typeface="Barlow Semi Condensed Medium"/>
                        <a:sym typeface="Barlow Semi Condensed Medium"/>
                      </a:endParaRPr>
                    </a:p>
                  </a:txBody>
                  <a:tcPr marT="91425" marB="91425" marR="91425" marL="91425" anchor="ctr">
                    <a:lnL cap="flat" cmpd="sng" w="9525">
                      <a:solidFill>
                        <a:srgbClr val="3D3D3D">
                          <a:alpha val="0"/>
                        </a:srgbClr>
                      </a:solidFill>
                      <a:prstDash val="solid"/>
                      <a:round/>
                      <a:headEnd len="sm" w="sm" type="none"/>
                      <a:tailEnd len="sm" w="sm" type="none"/>
                    </a:lnL>
                    <a:lnR cap="flat" cmpd="sng" w="9525">
                      <a:solidFill>
                        <a:srgbClr val="3D3D3D">
                          <a:alpha val="0"/>
                        </a:srgbClr>
                      </a:solidFill>
                      <a:prstDash val="solid"/>
                      <a:round/>
                      <a:headEnd len="sm" w="sm" type="none"/>
                      <a:tailEnd len="sm" w="sm" type="none"/>
                    </a:lnR>
                    <a:lnT cap="flat" cmpd="sng" w="9525">
                      <a:solidFill>
                        <a:srgbClr val="77C6FC"/>
                      </a:solidFill>
                      <a:prstDash val="solid"/>
                      <a:round/>
                      <a:headEnd len="sm" w="sm" type="none"/>
                      <a:tailEnd len="sm" w="sm" type="none"/>
                    </a:lnT>
                    <a:lnB cap="flat" cmpd="sng" w="9525">
                      <a:solidFill>
                        <a:srgbClr val="77C6FC"/>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a:solidFill>
                            <a:schemeClr val="dk1"/>
                          </a:solidFill>
                        </a:rPr>
                        <a:t>1.216</a:t>
                      </a:r>
                      <a:endParaRPr sz="1800">
                        <a:solidFill>
                          <a:srgbClr val="494949"/>
                        </a:solidFill>
                        <a:latin typeface="Barlow Semi Condensed"/>
                        <a:ea typeface="Barlow Semi Condensed"/>
                        <a:cs typeface="Barlow Semi Condensed"/>
                        <a:sym typeface="Barlow Semi Condensed"/>
                      </a:endParaRPr>
                    </a:p>
                  </a:txBody>
                  <a:tcPr marT="91425" marB="91425" marR="91425" marL="91425" anchor="ctr">
                    <a:lnL cap="flat" cmpd="sng" w="9525">
                      <a:solidFill>
                        <a:srgbClr val="3D3D3D">
                          <a:alpha val="0"/>
                        </a:srgbClr>
                      </a:solidFill>
                      <a:prstDash val="solid"/>
                      <a:round/>
                      <a:headEnd len="sm" w="sm" type="none"/>
                      <a:tailEnd len="sm" w="sm" type="none"/>
                    </a:lnL>
                    <a:lnR cap="flat" cmpd="sng" w="9525">
                      <a:solidFill>
                        <a:srgbClr val="3D3D3D">
                          <a:alpha val="0"/>
                        </a:srgbClr>
                      </a:solidFill>
                      <a:prstDash val="solid"/>
                      <a:round/>
                      <a:headEnd len="sm" w="sm" type="none"/>
                      <a:tailEnd len="sm" w="sm" type="none"/>
                    </a:lnR>
                    <a:lnT cap="flat" cmpd="sng" w="9525">
                      <a:solidFill>
                        <a:srgbClr val="3D3D3D"/>
                      </a:solidFill>
                      <a:prstDash val="solid"/>
                      <a:round/>
                      <a:headEnd len="sm" w="sm" type="none"/>
                      <a:tailEnd len="sm" w="sm" type="none"/>
                    </a:lnT>
                    <a:lnB cap="flat" cmpd="sng" w="9525">
                      <a:solidFill>
                        <a:srgbClr val="3D3D3D"/>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a:solidFill>
                            <a:schemeClr val="dk1"/>
                          </a:solidFill>
                        </a:rPr>
                        <a:t>2.064</a:t>
                      </a:r>
                      <a:endParaRPr sz="1800">
                        <a:solidFill>
                          <a:srgbClr val="494949"/>
                        </a:solidFill>
                        <a:latin typeface="Barlow Semi Condensed"/>
                        <a:ea typeface="Barlow Semi Condensed"/>
                        <a:cs typeface="Barlow Semi Condensed"/>
                        <a:sym typeface="Barlow Semi Condensed"/>
                      </a:endParaRPr>
                    </a:p>
                  </a:txBody>
                  <a:tcPr marT="91425" marB="91425" marR="91425" marL="91425" anchor="ctr">
                    <a:lnL cap="flat" cmpd="sng" w="9525">
                      <a:solidFill>
                        <a:srgbClr val="3D3D3D">
                          <a:alpha val="0"/>
                        </a:srgbClr>
                      </a:solidFill>
                      <a:prstDash val="solid"/>
                      <a:round/>
                      <a:headEnd len="sm" w="sm" type="none"/>
                      <a:tailEnd len="sm" w="sm" type="none"/>
                    </a:lnL>
                    <a:lnR cap="flat" cmpd="sng" w="9525">
                      <a:solidFill>
                        <a:srgbClr val="77C6FC">
                          <a:alpha val="0"/>
                        </a:srgbClr>
                      </a:solidFill>
                      <a:prstDash val="solid"/>
                      <a:round/>
                      <a:headEnd len="sm" w="sm" type="none"/>
                      <a:tailEnd len="sm" w="sm" type="none"/>
                    </a:lnR>
                    <a:lnT cap="flat" cmpd="sng" w="9525">
                      <a:solidFill>
                        <a:srgbClr val="3D3D3D"/>
                      </a:solidFill>
                      <a:prstDash val="solid"/>
                      <a:round/>
                      <a:headEnd len="sm" w="sm" type="none"/>
                      <a:tailEnd len="sm" w="sm" type="none"/>
                    </a:lnT>
                    <a:lnB cap="flat" cmpd="sng" w="9525">
                      <a:solidFill>
                        <a:srgbClr val="3D3D3D"/>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a:solidFill>
                            <a:schemeClr val="dk1"/>
                          </a:solidFill>
                        </a:rPr>
                        <a:t>1.436</a:t>
                      </a:r>
                      <a:endParaRPr sz="1800">
                        <a:solidFill>
                          <a:srgbClr val="494949"/>
                        </a:solidFill>
                        <a:latin typeface="Barlow Semi Condensed"/>
                        <a:ea typeface="Barlow Semi Condensed"/>
                        <a:cs typeface="Barlow Semi Condensed"/>
                        <a:sym typeface="Barlow Semi Condensed"/>
                      </a:endParaRPr>
                    </a:p>
                  </a:txBody>
                  <a:tcPr marT="91425" marB="91425" marR="91425" marL="91425" anchor="ctr">
                    <a:lnL cap="flat" cmpd="sng" w="9525">
                      <a:solidFill>
                        <a:srgbClr val="77C6FC">
                          <a:alpha val="0"/>
                        </a:srgbClr>
                      </a:solidFill>
                      <a:prstDash val="solid"/>
                      <a:round/>
                      <a:headEnd len="sm" w="sm" type="none"/>
                      <a:tailEnd len="sm" w="sm" type="none"/>
                    </a:lnL>
                    <a:lnR cap="flat" cmpd="sng" w="9525">
                      <a:solidFill>
                        <a:srgbClr val="77C6FC">
                          <a:alpha val="0"/>
                        </a:srgbClr>
                      </a:solidFill>
                      <a:prstDash val="solid"/>
                      <a:round/>
                      <a:headEnd len="sm" w="sm" type="none"/>
                      <a:tailEnd len="sm" w="sm" type="none"/>
                    </a:lnR>
                    <a:lnT cap="flat" cmpd="sng" w="9525">
                      <a:solidFill>
                        <a:srgbClr val="3D3D3D"/>
                      </a:solidFill>
                      <a:prstDash val="solid"/>
                      <a:round/>
                      <a:headEnd len="sm" w="sm" type="none"/>
                      <a:tailEnd len="sm" w="sm" type="none"/>
                    </a:lnT>
                    <a:lnB cap="flat" cmpd="sng" w="9525">
                      <a:solidFill>
                        <a:srgbClr val="3D3D3D"/>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rPr>
                        <a:t>0.001</a:t>
                      </a:r>
                      <a:endParaRPr sz="1800">
                        <a:solidFill>
                          <a:srgbClr val="494949"/>
                        </a:solidFill>
                        <a:latin typeface="Barlow Semi Condensed"/>
                        <a:ea typeface="Barlow Semi Condensed"/>
                        <a:cs typeface="Barlow Semi Condensed"/>
                        <a:sym typeface="Barlow Semi Condensed"/>
                      </a:endParaRPr>
                    </a:p>
                  </a:txBody>
                  <a:tcPr marT="91425" marB="91425" marR="91425" marL="91425" anchor="ctr">
                    <a:lnL cap="flat" cmpd="sng" w="9525">
                      <a:solidFill>
                        <a:srgbClr val="77C6FC">
                          <a:alpha val="0"/>
                        </a:srgbClr>
                      </a:solidFill>
                      <a:prstDash val="solid"/>
                      <a:round/>
                      <a:headEnd len="sm" w="sm" type="none"/>
                      <a:tailEnd len="sm" w="sm" type="none"/>
                    </a:lnL>
                    <a:lnR cap="flat" cmpd="sng" w="9525">
                      <a:solidFill>
                        <a:srgbClr val="77C6FC">
                          <a:alpha val="0"/>
                        </a:srgbClr>
                      </a:solidFill>
                      <a:prstDash val="solid"/>
                      <a:round/>
                      <a:headEnd len="sm" w="sm" type="none"/>
                      <a:tailEnd len="sm" w="sm" type="none"/>
                    </a:lnR>
                    <a:lnT cap="flat" cmpd="sng" w="9525">
                      <a:solidFill>
                        <a:srgbClr val="3D3D3D"/>
                      </a:solidFill>
                      <a:prstDash val="solid"/>
                      <a:round/>
                      <a:headEnd len="sm" w="sm" type="none"/>
                      <a:tailEnd len="sm" w="sm" type="none"/>
                    </a:lnT>
                    <a:lnB cap="flat" cmpd="sng" w="9525">
                      <a:solidFill>
                        <a:srgbClr val="3D3D3D"/>
                      </a:solidFill>
                      <a:prstDash val="solid"/>
                      <a:round/>
                      <a:headEnd len="sm" w="sm" type="none"/>
                      <a:tailEnd len="sm" w="sm" type="none"/>
                    </a:lnB>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5" name="Shape 1215"/>
        <p:cNvGrpSpPr/>
        <p:nvPr/>
      </p:nvGrpSpPr>
      <p:grpSpPr>
        <a:xfrm>
          <a:off x="0" y="0"/>
          <a:ext cx="0" cy="0"/>
          <a:chOff x="0" y="0"/>
          <a:chExt cx="0" cy="0"/>
        </a:xfrm>
      </p:grpSpPr>
      <p:sp>
        <p:nvSpPr>
          <p:cNvPr id="1216" name="Google Shape;1216;p43"/>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fld id="{00000000-1234-1234-1234-123412341234}" type="slidenum">
              <a:rPr lang="en" sz="1300"/>
              <a:t>‹#›</a:t>
            </a:fld>
            <a:endParaRPr sz="1300"/>
          </a:p>
        </p:txBody>
      </p:sp>
      <p:sp>
        <p:nvSpPr>
          <p:cNvPr id="1217" name="Google Shape;1217;p43"/>
          <p:cNvSpPr/>
          <p:nvPr/>
        </p:nvSpPr>
        <p:spPr>
          <a:xfrm>
            <a:off x="4852825" y="1204825"/>
            <a:ext cx="3653400" cy="3616500"/>
          </a:xfrm>
          <a:prstGeom prst="roundRect">
            <a:avLst>
              <a:gd fmla="val 16667" name="adj"/>
            </a:avLst>
          </a:prstGeom>
          <a:solidFill>
            <a:srgbClr val="77C6FC"/>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4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Pre-tuned Learning Curves (Random Forest)</a:t>
            </a:r>
            <a:endParaRPr/>
          </a:p>
        </p:txBody>
      </p:sp>
      <p:sp>
        <p:nvSpPr>
          <p:cNvPr id="1219" name="Google Shape;1219;p43"/>
          <p:cNvSpPr txBox="1"/>
          <p:nvPr>
            <p:ph idx="4294967295" type="body"/>
          </p:nvPr>
        </p:nvSpPr>
        <p:spPr>
          <a:xfrm>
            <a:off x="768900" y="1152475"/>
            <a:ext cx="8520600" cy="34164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Font typeface="Barlow Semi Condensed"/>
              <a:buChar char="-"/>
            </a:pPr>
            <a:r>
              <a:rPr lang="en" sz="2000">
                <a:latin typeface="Barlow Semi Condensed"/>
                <a:ea typeface="Barlow Semi Condensed"/>
                <a:cs typeface="Barlow Semi Condensed"/>
                <a:sym typeface="Barlow Semi Condensed"/>
              </a:rPr>
              <a:t>High Training Score (overfitting)</a:t>
            </a:r>
            <a:endParaRPr sz="2000">
              <a:latin typeface="Barlow Semi Condensed"/>
              <a:ea typeface="Barlow Semi Condensed"/>
              <a:cs typeface="Barlow Semi Condensed"/>
              <a:sym typeface="Barlow Semi Condensed"/>
            </a:endParaRPr>
          </a:p>
          <a:p>
            <a:pPr indent="-355600" lvl="0" marL="457200" rtl="0" algn="l">
              <a:spcBef>
                <a:spcPts val="0"/>
              </a:spcBef>
              <a:spcAft>
                <a:spcPts val="0"/>
              </a:spcAft>
              <a:buSzPts val="2000"/>
              <a:buFont typeface="Barlow Semi Condensed"/>
              <a:buChar char="-"/>
            </a:pPr>
            <a:r>
              <a:rPr lang="en" sz="2000">
                <a:latin typeface="Barlow Semi Condensed"/>
                <a:ea typeface="Barlow Semi Condensed"/>
                <a:cs typeface="Barlow Semi Condensed"/>
                <a:sym typeface="Barlow Semi Condensed"/>
              </a:rPr>
              <a:t>Low CV Score (underfitting)</a:t>
            </a:r>
            <a:endParaRPr sz="2000">
              <a:latin typeface="Barlow Semi Condensed"/>
              <a:ea typeface="Barlow Semi Condensed"/>
              <a:cs typeface="Barlow Semi Condensed"/>
              <a:sym typeface="Barlow Semi Condensed"/>
            </a:endParaRPr>
          </a:p>
        </p:txBody>
      </p:sp>
      <p:sp>
        <p:nvSpPr>
          <p:cNvPr id="1220" name="Google Shape;1220;p43"/>
          <p:cNvSpPr/>
          <p:nvPr/>
        </p:nvSpPr>
        <p:spPr>
          <a:xfrm>
            <a:off x="5062975" y="1381075"/>
            <a:ext cx="3291900" cy="3190800"/>
          </a:xfrm>
          <a:prstGeom prst="roundRect">
            <a:avLst>
              <a:gd fmla="val 16667" name="adj"/>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21" name="Google Shape;1221;p43"/>
          <p:cNvPicPr preferRelativeResize="0"/>
          <p:nvPr/>
        </p:nvPicPr>
        <p:blipFill rotWithShape="1">
          <a:blip r:embed="rId3">
            <a:alphaModFix/>
          </a:blip>
          <a:srcRect b="62332" l="51074" r="7589" t="10094"/>
          <a:stretch/>
        </p:blipFill>
        <p:spPr>
          <a:xfrm>
            <a:off x="5280562" y="1555550"/>
            <a:ext cx="2871625" cy="287334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5" name="Shape 1225"/>
        <p:cNvGrpSpPr/>
        <p:nvPr/>
      </p:nvGrpSpPr>
      <p:grpSpPr>
        <a:xfrm>
          <a:off x="0" y="0"/>
          <a:ext cx="0" cy="0"/>
          <a:chOff x="0" y="0"/>
          <a:chExt cx="0" cy="0"/>
        </a:xfrm>
      </p:grpSpPr>
      <p:sp>
        <p:nvSpPr>
          <p:cNvPr id="1226" name="Google Shape;1226;p4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820"/>
              <a:t>Combatting Overfitting</a:t>
            </a:r>
            <a:endParaRPr sz="2820"/>
          </a:p>
        </p:txBody>
      </p:sp>
      <p:sp>
        <p:nvSpPr>
          <p:cNvPr id="1227" name="Google Shape;1227;p44"/>
          <p:cNvSpPr txBox="1"/>
          <p:nvPr>
            <p:ph idx="1" type="body"/>
          </p:nvPr>
        </p:nvSpPr>
        <p:spPr>
          <a:xfrm>
            <a:off x="427175" y="1267925"/>
            <a:ext cx="7282500" cy="2093400"/>
          </a:xfrm>
          <a:prstGeom prst="rect">
            <a:avLst/>
          </a:prstGeom>
        </p:spPr>
        <p:txBody>
          <a:bodyPr anchorCtr="0" anchor="t" bIns="91425" lIns="91425" spcFirstLastPara="1" rIns="91425" wrap="square" tIns="91425">
            <a:normAutofit fontScale="40000" lnSpcReduction="10000"/>
          </a:bodyPr>
          <a:lstStyle/>
          <a:p>
            <a:pPr indent="0" lvl="0" marL="0" rtl="0" algn="l">
              <a:spcBef>
                <a:spcPts val="0"/>
              </a:spcBef>
              <a:spcAft>
                <a:spcPts val="0"/>
              </a:spcAft>
              <a:buNone/>
            </a:pPr>
            <a:r>
              <a:rPr lang="en" sz="4599">
                <a:latin typeface="Barlow Semi Condensed"/>
                <a:ea typeface="Barlow Semi Condensed"/>
                <a:cs typeface="Barlow Semi Condensed"/>
                <a:sym typeface="Barlow Semi Condensed"/>
              </a:rPr>
              <a:t>To address potential overfitting indicated from learning curves…</a:t>
            </a:r>
            <a:endParaRPr sz="4599">
              <a:latin typeface="Barlow Semi Condensed"/>
              <a:ea typeface="Barlow Semi Condensed"/>
              <a:cs typeface="Barlow Semi Condensed"/>
              <a:sym typeface="Barlow Semi Condensed"/>
            </a:endParaRPr>
          </a:p>
          <a:p>
            <a:pPr indent="-345425" lvl="0" marL="457200" rtl="0" algn="l">
              <a:spcBef>
                <a:spcPts val="1200"/>
              </a:spcBef>
              <a:spcAft>
                <a:spcPts val="0"/>
              </a:spcAft>
              <a:buSzPct val="100000"/>
              <a:buAutoNum type="arabicParenR"/>
            </a:pPr>
            <a:r>
              <a:rPr lang="en" sz="4599">
                <a:latin typeface="Barlow Semi Condensed"/>
                <a:ea typeface="Barlow Semi Condensed"/>
                <a:cs typeface="Barlow Semi Condensed"/>
                <a:sym typeface="Barlow Semi Condensed"/>
              </a:rPr>
              <a:t>Reduce feature space - </a:t>
            </a:r>
            <a:r>
              <a:rPr b="1" lang="en" sz="4599">
                <a:latin typeface="Barlow Semi Condensed"/>
                <a:ea typeface="Barlow Semi Condensed"/>
                <a:cs typeface="Barlow Semi Condensed"/>
                <a:sym typeface="Barlow Semi Condensed"/>
              </a:rPr>
              <a:t>Recursive Feature Elimination (RFE) </a:t>
            </a:r>
            <a:endParaRPr b="1" sz="4599">
              <a:latin typeface="Barlow Semi Condensed"/>
              <a:ea typeface="Barlow Semi Condensed"/>
              <a:cs typeface="Barlow Semi Condensed"/>
              <a:sym typeface="Barlow Semi Condensed"/>
            </a:endParaRPr>
          </a:p>
          <a:p>
            <a:pPr indent="-345425" lvl="0" marL="457200" rtl="0" algn="l">
              <a:spcBef>
                <a:spcPts val="1200"/>
              </a:spcBef>
              <a:spcAft>
                <a:spcPts val="0"/>
              </a:spcAft>
              <a:buSzPct val="100000"/>
              <a:buAutoNum type="arabicParenR"/>
            </a:pPr>
            <a:r>
              <a:rPr lang="en" sz="4599">
                <a:latin typeface="Barlow Semi Condensed"/>
                <a:ea typeface="Barlow Semi Condensed"/>
                <a:cs typeface="Barlow Semi Condensed"/>
                <a:sym typeface="Barlow Semi Condensed"/>
              </a:rPr>
              <a:t>Restrict model complexity - </a:t>
            </a:r>
            <a:r>
              <a:rPr b="1" lang="en" sz="4599">
                <a:latin typeface="Barlow Semi Condensed"/>
                <a:ea typeface="Barlow Semi Condensed"/>
                <a:cs typeface="Barlow Semi Condensed"/>
                <a:sym typeface="Barlow Semi Condensed"/>
              </a:rPr>
              <a:t>Hyperparameter Tuning</a:t>
            </a:r>
            <a:endParaRPr b="1" sz="4599">
              <a:latin typeface="Barlow Semi Condensed"/>
              <a:ea typeface="Barlow Semi Condensed"/>
              <a:cs typeface="Barlow Semi Condensed"/>
              <a:sym typeface="Barlow Semi Condensed"/>
            </a:endParaRPr>
          </a:p>
          <a:p>
            <a:pPr indent="0" lvl="0" marL="0" rtl="0" algn="l">
              <a:spcBef>
                <a:spcPts val="0"/>
              </a:spcBef>
              <a:spcAft>
                <a:spcPts val="0"/>
              </a:spcAft>
              <a:buNone/>
            </a:pPr>
            <a:r>
              <a:t/>
            </a:r>
            <a:endParaRPr sz="2008">
              <a:latin typeface="Barlow Semi Condensed"/>
              <a:ea typeface="Barlow Semi Condensed"/>
              <a:cs typeface="Barlow Semi Condensed"/>
              <a:sym typeface="Barlow Semi Condensed"/>
            </a:endParaRPr>
          </a:p>
          <a:p>
            <a:pPr indent="0" lvl="0" marL="0" rtl="0" algn="l">
              <a:spcBef>
                <a:spcPts val="1200"/>
              </a:spcBef>
              <a:spcAft>
                <a:spcPts val="0"/>
              </a:spcAft>
              <a:buNone/>
            </a:pPr>
            <a:r>
              <a:t/>
            </a:r>
            <a:endParaRPr sz="2008">
              <a:latin typeface="Barlow Semi Condensed"/>
              <a:ea typeface="Barlow Semi Condensed"/>
              <a:cs typeface="Barlow Semi Condensed"/>
              <a:sym typeface="Barlow Semi Condensed"/>
            </a:endParaRPr>
          </a:p>
          <a:p>
            <a:pPr indent="0" lvl="0" marL="0" rtl="0" algn="l">
              <a:spcBef>
                <a:spcPts val="1200"/>
              </a:spcBef>
              <a:spcAft>
                <a:spcPts val="1200"/>
              </a:spcAft>
              <a:buNone/>
            </a:pPr>
            <a:r>
              <a:t/>
            </a:r>
            <a:endParaRPr/>
          </a:p>
        </p:txBody>
      </p:sp>
      <p:sp>
        <p:nvSpPr>
          <p:cNvPr id="1228" name="Google Shape;1228;p4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pSp>
        <p:nvGrpSpPr>
          <p:cNvPr id="1229" name="Google Shape;1229;p44"/>
          <p:cNvGrpSpPr/>
          <p:nvPr/>
        </p:nvGrpSpPr>
        <p:grpSpPr>
          <a:xfrm>
            <a:off x="5878739" y="2885862"/>
            <a:ext cx="2869961" cy="2387543"/>
            <a:chOff x="845850" y="467825"/>
            <a:chExt cx="5996575" cy="4908600"/>
          </a:xfrm>
        </p:grpSpPr>
        <p:sp>
          <p:nvSpPr>
            <p:cNvPr id="1230" name="Google Shape;1230;p44"/>
            <p:cNvSpPr/>
            <p:nvPr/>
          </p:nvSpPr>
          <p:spPr>
            <a:xfrm>
              <a:off x="845850" y="467825"/>
              <a:ext cx="5996575" cy="4814800"/>
            </a:xfrm>
            <a:custGeom>
              <a:rect b="b" l="l" r="r" t="t"/>
              <a:pathLst>
                <a:path extrusionOk="0" h="192592" w="239863">
                  <a:moveTo>
                    <a:pt x="147813" y="1"/>
                  </a:moveTo>
                  <a:cubicBezTo>
                    <a:pt x="142156" y="1"/>
                    <a:pt x="136078" y="789"/>
                    <a:pt x="129736" y="2770"/>
                  </a:cubicBezTo>
                  <a:cubicBezTo>
                    <a:pt x="98620" y="12477"/>
                    <a:pt x="86341" y="39929"/>
                    <a:pt x="68918" y="59055"/>
                  </a:cubicBezTo>
                  <a:cubicBezTo>
                    <a:pt x="59821" y="69084"/>
                    <a:pt x="45999" y="73102"/>
                    <a:pt x="35038" y="80945"/>
                  </a:cubicBezTo>
                  <a:cubicBezTo>
                    <a:pt x="1" y="106018"/>
                    <a:pt x="6976" y="159667"/>
                    <a:pt x="35231" y="179114"/>
                  </a:cubicBezTo>
                  <a:cubicBezTo>
                    <a:pt x="48326" y="188144"/>
                    <a:pt x="62992" y="192591"/>
                    <a:pt x="79703" y="192591"/>
                  </a:cubicBezTo>
                  <a:cubicBezTo>
                    <a:pt x="94167" y="192591"/>
                    <a:pt x="110163" y="189259"/>
                    <a:pt x="128000" y="182683"/>
                  </a:cubicBezTo>
                  <a:cubicBezTo>
                    <a:pt x="166445" y="168507"/>
                    <a:pt x="194025" y="159828"/>
                    <a:pt x="216944" y="121962"/>
                  </a:cubicBezTo>
                  <a:cubicBezTo>
                    <a:pt x="239863" y="84063"/>
                    <a:pt x="216108" y="37807"/>
                    <a:pt x="185539" y="11995"/>
                  </a:cubicBezTo>
                  <a:cubicBezTo>
                    <a:pt x="185539" y="11995"/>
                    <a:pt x="169878" y="1"/>
                    <a:pt x="14781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44"/>
            <p:cNvSpPr/>
            <p:nvPr/>
          </p:nvSpPr>
          <p:spPr>
            <a:xfrm>
              <a:off x="1128725" y="467950"/>
              <a:ext cx="5369750" cy="4814475"/>
            </a:xfrm>
            <a:custGeom>
              <a:rect b="b" l="l" r="r" t="t"/>
              <a:pathLst>
                <a:path extrusionOk="0" h="192579" w="214790">
                  <a:moveTo>
                    <a:pt x="136486" y="0"/>
                  </a:moveTo>
                  <a:cubicBezTo>
                    <a:pt x="130828" y="0"/>
                    <a:pt x="124753" y="772"/>
                    <a:pt x="118421" y="2765"/>
                  </a:cubicBezTo>
                  <a:cubicBezTo>
                    <a:pt x="98363" y="9033"/>
                    <a:pt x="86148" y="22630"/>
                    <a:pt x="75347" y="36645"/>
                  </a:cubicBezTo>
                  <a:lnTo>
                    <a:pt x="188978" y="36645"/>
                  </a:lnTo>
                  <a:lnTo>
                    <a:pt x="188978" y="143911"/>
                  </a:lnTo>
                  <a:cubicBezTo>
                    <a:pt x="194828" y="137836"/>
                    <a:pt x="200357" y="130668"/>
                    <a:pt x="205629" y="121957"/>
                  </a:cubicBezTo>
                  <a:cubicBezTo>
                    <a:pt x="212025" y="111381"/>
                    <a:pt x="214790" y="100195"/>
                    <a:pt x="214790" y="88944"/>
                  </a:cubicBezTo>
                  <a:cubicBezTo>
                    <a:pt x="214790" y="59886"/>
                    <a:pt x="196275" y="30602"/>
                    <a:pt x="174224" y="11990"/>
                  </a:cubicBezTo>
                  <a:cubicBezTo>
                    <a:pt x="174224" y="11990"/>
                    <a:pt x="158569" y="0"/>
                    <a:pt x="136486" y="0"/>
                  </a:cubicBezTo>
                  <a:close/>
                  <a:moveTo>
                    <a:pt x="26745" y="78915"/>
                  </a:moveTo>
                  <a:cubicBezTo>
                    <a:pt x="25716" y="79558"/>
                    <a:pt x="24720" y="80233"/>
                    <a:pt x="23723" y="80940"/>
                  </a:cubicBezTo>
                  <a:cubicBezTo>
                    <a:pt x="7201" y="92769"/>
                    <a:pt x="33" y="110963"/>
                    <a:pt x="33" y="128932"/>
                  </a:cubicBezTo>
                  <a:cubicBezTo>
                    <a:pt x="0" y="149022"/>
                    <a:pt x="9001" y="168855"/>
                    <a:pt x="23916" y="179109"/>
                  </a:cubicBezTo>
                  <a:cubicBezTo>
                    <a:pt x="36999" y="188142"/>
                    <a:pt x="51689" y="192578"/>
                    <a:pt x="68404" y="192578"/>
                  </a:cubicBezTo>
                  <a:cubicBezTo>
                    <a:pt x="82869" y="192578"/>
                    <a:pt x="98877" y="189267"/>
                    <a:pt x="116685" y="182678"/>
                  </a:cubicBezTo>
                  <a:cubicBezTo>
                    <a:pt x="127678" y="178627"/>
                    <a:pt x="137804" y="175027"/>
                    <a:pt x="147158" y="171041"/>
                  </a:cubicBezTo>
                  <a:lnTo>
                    <a:pt x="26745" y="171041"/>
                  </a:lnTo>
                  <a:lnTo>
                    <a:pt x="26745" y="78915"/>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44"/>
            <p:cNvSpPr/>
            <p:nvPr/>
          </p:nvSpPr>
          <p:spPr>
            <a:xfrm>
              <a:off x="1797325" y="1384075"/>
              <a:ext cx="4055850" cy="3359925"/>
            </a:xfrm>
            <a:custGeom>
              <a:rect b="b" l="l" r="r" t="t"/>
              <a:pathLst>
                <a:path extrusionOk="0" h="134397" w="162234">
                  <a:moveTo>
                    <a:pt x="1" y="0"/>
                  </a:moveTo>
                  <a:lnTo>
                    <a:pt x="1" y="134396"/>
                  </a:lnTo>
                  <a:lnTo>
                    <a:pt x="162234" y="134396"/>
                  </a:lnTo>
                  <a:lnTo>
                    <a:pt x="16223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44"/>
            <p:cNvSpPr/>
            <p:nvPr/>
          </p:nvSpPr>
          <p:spPr>
            <a:xfrm>
              <a:off x="1797325" y="1384075"/>
              <a:ext cx="4055850" cy="3359925"/>
            </a:xfrm>
            <a:custGeom>
              <a:rect b="b" l="l" r="r" t="t"/>
              <a:pathLst>
                <a:path extrusionOk="0" h="134397" w="162234">
                  <a:moveTo>
                    <a:pt x="1" y="0"/>
                  </a:moveTo>
                  <a:lnTo>
                    <a:pt x="1" y="134396"/>
                  </a:lnTo>
                  <a:lnTo>
                    <a:pt x="162234" y="134396"/>
                  </a:lnTo>
                  <a:lnTo>
                    <a:pt x="16223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44"/>
            <p:cNvSpPr/>
            <p:nvPr/>
          </p:nvSpPr>
          <p:spPr>
            <a:xfrm>
              <a:off x="1895375" y="1994800"/>
              <a:ext cx="3780200" cy="1720575"/>
            </a:xfrm>
            <a:custGeom>
              <a:rect b="b" l="l" r="r" t="t"/>
              <a:pathLst>
                <a:path extrusionOk="0" h="68823" w="151208">
                  <a:moveTo>
                    <a:pt x="0" y="1"/>
                  </a:moveTo>
                  <a:lnTo>
                    <a:pt x="0" y="68822"/>
                  </a:lnTo>
                  <a:lnTo>
                    <a:pt x="151208" y="68822"/>
                  </a:lnTo>
                  <a:lnTo>
                    <a:pt x="15120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44"/>
            <p:cNvSpPr/>
            <p:nvPr/>
          </p:nvSpPr>
          <p:spPr>
            <a:xfrm>
              <a:off x="2015100" y="3464625"/>
              <a:ext cx="3521450" cy="6450"/>
            </a:xfrm>
            <a:custGeom>
              <a:rect b="b" l="l" r="r" t="t"/>
              <a:pathLst>
                <a:path extrusionOk="0" h="258" w="140858">
                  <a:moveTo>
                    <a:pt x="1" y="0"/>
                  </a:moveTo>
                  <a:lnTo>
                    <a:pt x="1" y="257"/>
                  </a:lnTo>
                  <a:lnTo>
                    <a:pt x="140858" y="257"/>
                  </a:lnTo>
                  <a:lnTo>
                    <a:pt x="140858" y="0"/>
                  </a:lnTo>
                  <a:close/>
                </a:path>
              </a:pathLst>
            </a:custGeom>
            <a:solidFill>
              <a:srgbClr val="8C8C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44"/>
            <p:cNvSpPr/>
            <p:nvPr/>
          </p:nvSpPr>
          <p:spPr>
            <a:xfrm>
              <a:off x="2011900" y="3433275"/>
              <a:ext cx="6450" cy="34575"/>
            </a:xfrm>
            <a:custGeom>
              <a:rect b="b" l="l" r="r" t="t"/>
              <a:pathLst>
                <a:path extrusionOk="0" h="1383" w="258">
                  <a:moveTo>
                    <a:pt x="0" y="1"/>
                  </a:moveTo>
                  <a:lnTo>
                    <a:pt x="0" y="1383"/>
                  </a:lnTo>
                  <a:lnTo>
                    <a:pt x="257" y="1383"/>
                  </a:lnTo>
                  <a:lnTo>
                    <a:pt x="257" y="1"/>
                  </a:lnTo>
                  <a:close/>
                </a:path>
              </a:pathLst>
            </a:custGeom>
            <a:solidFill>
              <a:srgbClr val="8C8C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44"/>
            <p:cNvSpPr/>
            <p:nvPr/>
          </p:nvSpPr>
          <p:spPr>
            <a:xfrm>
              <a:off x="2196725" y="3433275"/>
              <a:ext cx="7250" cy="34575"/>
            </a:xfrm>
            <a:custGeom>
              <a:rect b="b" l="l" r="r" t="t"/>
              <a:pathLst>
                <a:path extrusionOk="0" h="1383" w="290">
                  <a:moveTo>
                    <a:pt x="0" y="1"/>
                  </a:moveTo>
                  <a:lnTo>
                    <a:pt x="0" y="1383"/>
                  </a:lnTo>
                  <a:lnTo>
                    <a:pt x="290" y="1383"/>
                  </a:lnTo>
                  <a:lnTo>
                    <a:pt x="290" y="1"/>
                  </a:lnTo>
                  <a:close/>
                </a:path>
              </a:pathLst>
            </a:custGeom>
            <a:solidFill>
              <a:srgbClr val="8C8C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44"/>
            <p:cNvSpPr/>
            <p:nvPr/>
          </p:nvSpPr>
          <p:spPr>
            <a:xfrm>
              <a:off x="2382350" y="3433275"/>
              <a:ext cx="6475" cy="34575"/>
            </a:xfrm>
            <a:custGeom>
              <a:rect b="b" l="l" r="r" t="t"/>
              <a:pathLst>
                <a:path extrusionOk="0" h="1383" w="259">
                  <a:moveTo>
                    <a:pt x="1" y="1"/>
                  </a:moveTo>
                  <a:lnTo>
                    <a:pt x="1" y="1383"/>
                  </a:lnTo>
                  <a:lnTo>
                    <a:pt x="258" y="1383"/>
                  </a:lnTo>
                  <a:lnTo>
                    <a:pt x="258" y="1"/>
                  </a:lnTo>
                  <a:close/>
                </a:path>
              </a:pathLst>
            </a:custGeom>
            <a:solidFill>
              <a:srgbClr val="8C8C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44"/>
            <p:cNvSpPr/>
            <p:nvPr/>
          </p:nvSpPr>
          <p:spPr>
            <a:xfrm>
              <a:off x="2568000" y="3433275"/>
              <a:ext cx="6450" cy="34575"/>
            </a:xfrm>
            <a:custGeom>
              <a:rect b="b" l="l" r="r" t="t"/>
              <a:pathLst>
                <a:path extrusionOk="0" h="1383" w="258">
                  <a:moveTo>
                    <a:pt x="0" y="1"/>
                  </a:moveTo>
                  <a:lnTo>
                    <a:pt x="0" y="1383"/>
                  </a:lnTo>
                  <a:lnTo>
                    <a:pt x="257" y="1383"/>
                  </a:lnTo>
                  <a:lnTo>
                    <a:pt x="257" y="1"/>
                  </a:lnTo>
                  <a:close/>
                </a:path>
              </a:pathLst>
            </a:custGeom>
            <a:solidFill>
              <a:srgbClr val="8C8C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44"/>
            <p:cNvSpPr/>
            <p:nvPr/>
          </p:nvSpPr>
          <p:spPr>
            <a:xfrm>
              <a:off x="2752825" y="3433275"/>
              <a:ext cx="6450" cy="34575"/>
            </a:xfrm>
            <a:custGeom>
              <a:rect b="b" l="l" r="r" t="t"/>
              <a:pathLst>
                <a:path extrusionOk="0" h="1383" w="258">
                  <a:moveTo>
                    <a:pt x="0" y="1"/>
                  </a:moveTo>
                  <a:lnTo>
                    <a:pt x="0" y="1383"/>
                  </a:lnTo>
                  <a:lnTo>
                    <a:pt x="258" y="1383"/>
                  </a:lnTo>
                  <a:lnTo>
                    <a:pt x="258" y="1"/>
                  </a:lnTo>
                  <a:close/>
                </a:path>
              </a:pathLst>
            </a:custGeom>
            <a:solidFill>
              <a:srgbClr val="8C8C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44"/>
            <p:cNvSpPr/>
            <p:nvPr/>
          </p:nvSpPr>
          <p:spPr>
            <a:xfrm>
              <a:off x="2938450" y="3433275"/>
              <a:ext cx="6450" cy="34575"/>
            </a:xfrm>
            <a:custGeom>
              <a:rect b="b" l="l" r="r" t="t"/>
              <a:pathLst>
                <a:path extrusionOk="0" h="1383" w="258">
                  <a:moveTo>
                    <a:pt x="1" y="1"/>
                  </a:moveTo>
                  <a:lnTo>
                    <a:pt x="1" y="1383"/>
                  </a:lnTo>
                  <a:lnTo>
                    <a:pt x="258" y="1383"/>
                  </a:lnTo>
                  <a:lnTo>
                    <a:pt x="258" y="1"/>
                  </a:lnTo>
                  <a:close/>
                </a:path>
              </a:pathLst>
            </a:custGeom>
            <a:solidFill>
              <a:srgbClr val="8C8C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44"/>
            <p:cNvSpPr/>
            <p:nvPr/>
          </p:nvSpPr>
          <p:spPr>
            <a:xfrm>
              <a:off x="3123300" y="3433275"/>
              <a:ext cx="7250" cy="34575"/>
            </a:xfrm>
            <a:custGeom>
              <a:rect b="b" l="l" r="r" t="t"/>
              <a:pathLst>
                <a:path extrusionOk="0" h="1383" w="290">
                  <a:moveTo>
                    <a:pt x="0" y="1"/>
                  </a:moveTo>
                  <a:lnTo>
                    <a:pt x="0" y="1383"/>
                  </a:lnTo>
                  <a:lnTo>
                    <a:pt x="289" y="1383"/>
                  </a:lnTo>
                  <a:lnTo>
                    <a:pt x="289" y="1"/>
                  </a:lnTo>
                  <a:close/>
                </a:path>
              </a:pathLst>
            </a:custGeom>
            <a:solidFill>
              <a:srgbClr val="8C8C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44"/>
            <p:cNvSpPr/>
            <p:nvPr/>
          </p:nvSpPr>
          <p:spPr>
            <a:xfrm>
              <a:off x="3308925" y="3433275"/>
              <a:ext cx="6450" cy="34575"/>
            </a:xfrm>
            <a:custGeom>
              <a:rect b="b" l="l" r="r" t="t"/>
              <a:pathLst>
                <a:path extrusionOk="0" h="1383" w="258">
                  <a:moveTo>
                    <a:pt x="0" y="1"/>
                  </a:moveTo>
                  <a:lnTo>
                    <a:pt x="0" y="1383"/>
                  </a:lnTo>
                  <a:lnTo>
                    <a:pt x="258" y="1383"/>
                  </a:lnTo>
                  <a:lnTo>
                    <a:pt x="258" y="1"/>
                  </a:lnTo>
                  <a:close/>
                </a:path>
              </a:pathLst>
            </a:custGeom>
            <a:solidFill>
              <a:srgbClr val="8C8C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44"/>
            <p:cNvSpPr/>
            <p:nvPr/>
          </p:nvSpPr>
          <p:spPr>
            <a:xfrm>
              <a:off x="3494550" y="3433275"/>
              <a:ext cx="6450" cy="34575"/>
            </a:xfrm>
            <a:custGeom>
              <a:rect b="b" l="l" r="r" t="t"/>
              <a:pathLst>
                <a:path extrusionOk="0" h="1383" w="258">
                  <a:moveTo>
                    <a:pt x="1" y="1"/>
                  </a:moveTo>
                  <a:lnTo>
                    <a:pt x="1" y="1383"/>
                  </a:lnTo>
                  <a:lnTo>
                    <a:pt x="258" y="1383"/>
                  </a:lnTo>
                  <a:lnTo>
                    <a:pt x="258" y="1"/>
                  </a:lnTo>
                  <a:close/>
                </a:path>
              </a:pathLst>
            </a:custGeom>
            <a:solidFill>
              <a:srgbClr val="8C8C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44"/>
            <p:cNvSpPr/>
            <p:nvPr/>
          </p:nvSpPr>
          <p:spPr>
            <a:xfrm>
              <a:off x="3679400" y="3433275"/>
              <a:ext cx="7250" cy="34575"/>
            </a:xfrm>
            <a:custGeom>
              <a:rect b="b" l="l" r="r" t="t"/>
              <a:pathLst>
                <a:path extrusionOk="0" h="1383" w="290">
                  <a:moveTo>
                    <a:pt x="0" y="1"/>
                  </a:moveTo>
                  <a:lnTo>
                    <a:pt x="0" y="1383"/>
                  </a:lnTo>
                  <a:lnTo>
                    <a:pt x="289" y="1383"/>
                  </a:lnTo>
                  <a:lnTo>
                    <a:pt x="289" y="1"/>
                  </a:lnTo>
                  <a:close/>
                </a:path>
              </a:pathLst>
            </a:custGeom>
            <a:solidFill>
              <a:srgbClr val="8C8C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44"/>
            <p:cNvSpPr/>
            <p:nvPr/>
          </p:nvSpPr>
          <p:spPr>
            <a:xfrm>
              <a:off x="3865025" y="3433275"/>
              <a:ext cx="6450" cy="34575"/>
            </a:xfrm>
            <a:custGeom>
              <a:rect b="b" l="l" r="r" t="t"/>
              <a:pathLst>
                <a:path extrusionOk="0" h="1383" w="258">
                  <a:moveTo>
                    <a:pt x="0" y="1"/>
                  </a:moveTo>
                  <a:lnTo>
                    <a:pt x="0" y="1383"/>
                  </a:lnTo>
                  <a:lnTo>
                    <a:pt x="258" y="1383"/>
                  </a:lnTo>
                  <a:lnTo>
                    <a:pt x="258" y="1"/>
                  </a:lnTo>
                  <a:close/>
                </a:path>
              </a:pathLst>
            </a:custGeom>
            <a:solidFill>
              <a:srgbClr val="8C8C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44"/>
            <p:cNvSpPr/>
            <p:nvPr/>
          </p:nvSpPr>
          <p:spPr>
            <a:xfrm>
              <a:off x="4049850" y="3433275"/>
              <a:ext cx="7250" cy="34575"/>
            </a:xfrm>
            <a:custGeom>
              <a:rect b="b" l="l" r="r" t="t"/>
              <a:pathLst>
                <a:path extrusionOk="0" h="1383" w="290">
                  <a:moveTo>
                    <a:pt x="1" y="1"/>
                  </a:moveTo>
                  <a:lnTo>
                    <a:pt x="1" y="1383"/>
                  </a:lnTo>
                  <a:lnTo>
                    <a:pt x="290" y="1383"/>
                  </a:lnTo>
                  <a:lnTo>
                    <a:pt x="290" y="1"/>
                  </a:lnTo>
                  <a:close/>
                </a:path>
              </a:pathLst>
            </a:custGeom>
            <a:solidFill>
              <a:srgbClr val="8C8C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44"/>
            <p:cNvSpPr/>
            <p:nvPr/>
          </p:nvSpPr>
          <p:spPr>
            <a:xfrm>
              <a:off x="4235500" y="3433275"/>
              <a:ext cx="6450" cy="34575"/>
            </a:xfrm>
            <a:custGeom>
              <a:rect b="b" l="l" r="r" t="t"/>
              <a:pathLst>
                <a:path extrusionOk="0" h="1383" w="258">
                  <a:moveTo>
                    <a:pt x="0" y="1"/>
                  </a:moveTo>
                  <a:lnTo>
                    <a:pt x="0" y="1383"/>
                  </a:lnTo>
                  <a:lnTo>
                    <a:pt x="257" y="1383"/>
                  </a:lnTo>
                  <a:lnTo>
                    <a:pt x="257" y="1"/>
                  </a:lnTo>
                  <a:close/>
                </a:path>
              </a:pathLst>
            </a:custGeom>
            <a:solidFill>
              <a:srgbClr val="8C8C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44"/>
            <p:cNvSpPr/>
            <p:nvPr/>
          </p:nvSpPr>
          <p:spPr>
            <a:xfrm>
              <a:off x="4421125" y="3433275"/>
              <a:ext cx="6450" cy="34575"/>
            </a:xfrm>
            <a:custGeom>
              <a:rect b="b" l="l" r="r" t="t"/>
              <a:pathLst>
                <a:path extrusionOk="0" h="1383" w="258">
                  <a:moveTo>
                    <a:pt x="0" y="1"/>
                  </a:moveTo>
                  <a:lnTo>
                    <a:pt x="0" y="1383"/>
                  </a:lnTo>
                  <a:lnTo>
                    <a:pt x="258" y="1383"/>
                  </a:lnTo>
                  <a:lnTo>
                    <a:pt x="258" y="1"/>
                  </a:lnTo>
                  <a:close/>
                </a:path>
              </a:pathLst>
            </a:custGeom>
            <a:solidFill>
              <a:srgbClr val="8C8C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44"/>
            <p:cNvSpPr/>
            <p:nvPr/>
          </p:nvSpPr>
          <p:spPr>
            <a:xfrm>
              <a:off x="4605950" y="3433275"/>
              <a:ext cx="7250" cy="34575"/>
            </a:xfrm>
            <a:custGeom>
              <a:rect b="b" l="l" r="r" t="t"/>
              <a:pathLst>
                <a:path extrusionOk="0" h="1383" w="290">
                  <a:moveTo>
                    <a:pt x="1" y="1"/>
                  </a:moveTo>
                  <a:lnTo>
                    <a:pt x="1" y="1383"/>
                  </a:lnTo>
                  <a:lnTo>
                    <a:pt x="290" y="1383"/>
                  </a:lnTo>
                  <a:lnTo>
                    <a:pt x="290" y="1"/>
                  </a:lnTo>
                  <a:close/>
                </a:path>
              </a:pathLst>
            </a:custGeom>
            <a:solidFill>
              <a:srgbClr val="8C8C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44"/>
            <p:cNvSpPr/>
            <p:nvPr/>
          </p:nvSpPr>
          <p:spPr>
            <a:xfrm>
              <a:off x="4791575" y="3433275"/>
              <a:ext cx="6475" cy="34575"/>
            </a:xfrm>
            <a:custGeom>
              <a:rect b="b" l="l" r="r" t="t"/>
              <a:pathLst>
                <a:path extrusionOk="0" h="1383" w="259">
                  <a:moveTo>
                    <a:pt x="1" y="1"/>
                  </a:moveTo>
                  <a:lnTo>
                    <a:pt x="1" y="1383"/>
                  </a:lnTo>
                  <a:lnTo>
                    <a:pt x="258" y="1383"/>
                  </a:lnTo>
                  <a:lnTo>
                    <a:pt x="258" y="1"/>
                  </a:lnTo>
                  <a:close/>
                </a:path>
              </a:pathLst>
            </a:custGeom>
            <a:solidFill>
              <a:srgbClr val="8C8C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44"/>
            <p:cNvSpPr/>
            <p:nvPr/>
          </p:nvSpPr>
          <p:spPr>
            <a:xfrm>
              <a:off x="4977225" y="3433275"/>
              <a:ext cx="6450" cy="34575"/>
            </a:xfrm>
            <a:custGeom>
              <a:rect b="b" l="l" r="r" t="t"/>
              <a:pathLst>
                <a:path extrusionOk="0" h="1383" w="258">
                  <a:moveTo>
                    <a:pt x="0" y="1"/>
                  </a:moveTo>
                  <a:lnTo>
                    <a:pt x="0" y="1383"/>
                  </a:lnTo>
                  <a:lnTo>
                    <a:pt x="258" y="1383"/>
                  </a:lnTo>
                  <a:lnTo>
                    <a:pt x="258" y="1"/>
                  </a:lnTo>
                  <a:close/>
                </a:path>
              </a:pathLst>
            </a:custGeom>
            <a:solidFill>
              <a:srgbClr val="8C8C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44"/>
            <p:cNvSpPr/>
            <p:nvPr/>
          </p:nvSpPr>
          <p:spPr>
            <a:xfrm>
              <a:off x="5162050" y="3433275"/>
              <a:ext cx="7250" cy="34575"/>
            </a:xfrm>
            <a:custGeom>
              <a:rect b="b" l="l" r="r" t="t"/>
              <a:pathLst>
                <a:path extrusionOk="0" h="1383" w="290">
                  <a:moveTo>
                    <a:pt x="1" y="1"/>
                  </a:moveTo>
                  <a:lnTo>
                    <a:pt x="1" y="1383"/>
                  </a:lnTo>
                  <a:lnTo>
                    <a:pt x="290" y="1383"/>
                  </a:lnTo>
                  <a:lnTo>
                    <a:pt x="290" y="1"/>
                  </a:lnTo>
                  <a:close/>
                </a:path>
              </a:pathLst>
            </a:custGeom>
            <a:solidFill>
              <a:srgbClr val="8C8C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44"/>
            <p:cNvSpPr/>
            <p:nvPr/>
          </p:nvSpPr>
          <p:spPr>
            <a:xfrm>
              <a:off x="5347675" y="3433275"/>
              <a:ext cx="6475" cy="34575"/>
            </a:xfrm>
            <a:custGeom>
              <a:rect b="b" l="l" r="r" t="t"/>
              <a:pathLst>
                <a:path extrusionOk="0" h="1383" w="259">
                  <a:moveTo>
                    <a:pt x="1" y="1"/>
                  </a:moveTo>
                  <a:lnTo>
                    <a:pt x="1" y="1383"/>
                  </a:lnTo>
                  <a:lnTo>
                    <a:pt x="258" y="1383"/>
                  </a:lnTo>
                  <a:lnTo>
                    <a:pt x="258" y="1"/>
                  </a:lnTo>
                  <a:close/>
                </a:path>
              </a:pathLst>
            </a:custGeom>
            <a:solidFill>
              <a:srgbClr val="8C8C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44"/>
            <p:cNvSpPr/>
            <p:nvPr/>
          </p:nvSpPr>
          <p:spPr>
            <a:xfrm>
              <a:off x="5532525" y="3433275"/>
              <a:ext cx="7250" cy="34575"/>
            </a:xfrm>
            <a:custGeom>
              <a:rect b="b" l="l" r="r" t="t"/>
              <a:pathLst>
                <a:path extrusionOk="0" h="1383" w="290">
                  <a:moveTo>
                    <a:pt x="0" y="1"/>
                  </a:moveTo>
                  <a:lnTo>
                    <a:pt x="0" y="1383"/>
                  </a:lnTo>
                  <a:lnTo>
                    <a:pt x="289" y="1383"/>
                  </a:lnTo>
                  <a:lnTo>
                    <a:pt x="289" y="1"/>
                  </a:lnTo>
                  <a:close/>
                </a:path>
              </a:pathLst>
            </a:custGeom>
            <a:solidFill>
              <a:srgbClr val="8C8C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44"/>
            <p:cNvSpPr/>
            <p:nvPr/>
          </p:nvSpPr>
          <p:spPr>
            <a:xfrm>
              <a:off x="2011900" y="2086425"/>
              <a:ext cx="6450" cy="1381425"/>
            </a:xfrm>
            <a:custGeom>
              <a:rect b="b" l="l" r="r" t="t"/>
              <a:pathLst>
                <a:path extrusionOk="0" h="55257" w="258">
                  <a:moveTo>
                    <a:pt x="0" y="0"/>
                  </a:moveTo>
                  <a:lnTo>
                    <a:pt x="0" y="55257"/>
                  </a:lnTo>
                  <a:lnTo>
                    <a:pt x="257" y="55257"/>
                  </a:lnTo>
                  <a:lnTo>
                    <a:pt x="257" y="0"/>
                  </a:lnTo>
                  <a:close/>
                </a:path>
              </a:pathLst>
            </a:custGeom>
            <a:solidFill>
              <a:srgbClr val="8C8C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44"/>
            <p:cNvSpPr/>
            <p:nvPr/>
          </p:nvSpPr>
          <p:spPr>
            <a:xfrm>
              <a:off x="2015100" y="3464625"/>
              <a:ext cx="87625" cy="6450"/>
            </a:xfrm>
            <a:custGeom>
              <a:rect b="b" l="l" r="r" t="t"/>
              <a:pathLst>
                <a:path extrusionOk="0" h="258" w="3505">
                  <a:moveTo>
                    <a:pt x="1" y="0"/>
                  </a:moveTo>
                  <a:lnTo>
                    <a:pt x="1" y="257"/>
                  </a:lnTo>
                  <a:lnTo>
                    <a:pt x="3505" y="257"/>
                  </a:lnTo>
                  <a:lnTo>
                    <a:pt x="3505" y="0"/>
                  </a:lnTo>
                  <a:close/>
                </a:path>
              </a:pathLst>
            </a:custGeom>
            <a:solidFill>
              <a:srgbClr val="8C8C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44"/>
            <p:cNvSpPr/>
            <p:nvPr/>
          </p:nvSpPr>
          <p:spPr>
            <a:xfrm>
              <a:off x="1917875" y="3188175"/>
              <a:ext cx="97250" cy="6450"/>
            </a:xfrm>
            <a:custGeom>
              <a:rect b="b" l="l" r="r" t="t"/>
              <a:pathLst>
                <a:path extrusionOk="0" h="258" w="3890">
                  <a:moveTo>
                    <a:pt x="0" y="0"/>
                  </a:moveTo>
                  <a:lnTo>
                    <a:pt x="0" y="258"/>
                  </a:lnTo>
                  <a:lnTo>
                    <a:pt x="3890" y="258"/>
                  </a:lnTo>
                  <a:lnTo>
                    <a:pt x="3890" y="0"/>
                  </a:lnTo>
                  <a:close/>
                </a:path>
              </a:pathLst>
            </a:custGeom>
            <a:solidFill>
              <a:srgbClr val="8C8C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44"/>
            <p:cNvSpPr/>
            <p:nvPr/>
          </p:nvSpPr>
          <p:spPr>
            <a:xfrm>
              <a:off x="1917875" y="2911725"/>
              <a:ext cx="97250" cy="7275"/>
            </a:xfrm>
            <a:custGeom>
              <a:rect b="b" l="l" r="r" t="t"/>
              <a:pathLst>
                <a:path extrusionOk="0" h="291" w="3890">
                  <a:moveTo>
                    <a:pt x="0" y="1"/>
                  </a:moveTo>
                  <a:lnTo>
                    <a:pt x="0" y="290"/>
                  </a:lnTo>
                  <a:lnTo>
                    <a:pt x="3890" y="290"/>
                  </a:lnTo>
                  <a:lnTo>
                    <a:pt x="3890" y="1"/>
                  </a:lnTo>
                  <a:close/>
                </a:path>
              </a:pathLst>
            </a:custGeom>
            <a:solidFill>
              <a:srgbClr val="8C8C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44"/>
            <p:cNvSpPr/>
            <p:nvPr/>
          </p:nvSpPr>
          <p:spPr>
            <a:xfrm>
              <a:off x="1917875" y="2636100"/>
              <a:ext cx="97250" cy="6450"/>
            </a:xfrm>
            <a:custGeom>
              <a:rect b="b" l="l" r="r" t="t"/>
              <a:pathLst>
                <a:path extrusionOk="0" h="258" w="3890">
                  <a:moveTo>
                    <a:pt x="0" y="0"/>
                  </a:moveTo>
                  <a:lnTo>
                    <a:pt x="0" y="257"/>
                  </a:lnTo>
                  <a:lnTo>
                    <a:pt x="3890" y="257"/>
                  </a:lnTo>
                  <a:lnTo>
                    <a:pt x="3890" y="0"/>
                  </a:lnTo>
                  <a:close/>
                </a:path>
              </a:pathLst>
            </a:custGeom>
            <a:solidFill>
              <a:srgbClr val="8C8C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44"/>
            <p:cNvSpPr/>
            <p:nvPr/>
          </p:nvSpPr>
          <p:spPr>
            <a:xfrm>
              <a:off x="1917875" y="2359650"/>
              <a:ext cx="97250" cy="6450"/>
            </a:xfrm>
            <a:custGeom>
              <a:rect b="b" l="l" r="r" t="t"/>
              <a:pathLst>
                <a:path extrusionOk="0" h="258" w="3890">
                  <a:moveTo>
                    <a:pt x="0" y="0"/>
                  </a:moveTo>
                  <a:lnTo>
                    <a:pt x="0" y="258"/>
                  </a:lnTo>
                  <a:lnTo>
                    <a:pt x="3890" y="258"/>
                  </a:lnTo>
                  <a:lnTo>
                    <a:pt x="3890" y="0"/>
                  </a:lnTo>
                  <a:close/>
                </a:path>
              </a:pathLst>
            </a:custGeom>
            <a:solidFill>
              <a:srgbClr val="8C8C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44"/>
            <p:cNvSpPr/>
            <p:nvPr/>
          </p:nvSpPr>
          <p:spPr>
            <a:xfrm>
              <a:off x="1917875" y="2083200"/>
              <a:ext cx="97250" cy="6450"/>
            </a:xfrm>
            <a:custGeom>
              <a:rect b="b" l="l" r="r" t="t"/>
              <a:pathLst>
                <a:path extrusionOk="0" h="258" w="3890">
                  <a:moveTo>
                    <a:pt x="0" y="1"/>
                  </a:moveTo>
                  <a:lnTo>
                    <a:pt x="0" y="258"/>
                  </a:lnTo>
                  <a:lnTo>
                    <a:pt x="3890" y="258"/>
                  </a:lnTo>
                  <a:lnTo>
                    <a:pt x="3890" y="1"/>
                  </a:lnTo>
                  <a:close/>
                </a:path>
              </a:pathLst>
            </a:custGeom>
            <a:solidFill>
              <a:srgbClr val="8C8C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44"/>
            <p:cNvSpPr/>
            <p:nvPr/>
          </p:nvSpPr>
          <p:spPr>
            <a:xfrm>
              <a:off x="2093050" y="2349650"/>
              <a:ext cx="214600" cy="855725"/>
            </a:xfrm>
            <a:custGeom>
              <a:rect b="b" l="l" r="r" t="t"/>
              <a:pathLst>
                <a:path extrusionOk="0" h="34229" w="8584">
                  <a:moveTo>
                    <a:pt x="7976" y="1"/>
                  </a:moveTo>
                  <a:cubicBezTo>
                    <a:pt x="7740" y="1"/>
                    <a:pt x="7541" y="154"/>
                    <a:pt x="7458" y="400"/>
                  </a:cubicBezTo>
                  <a:lnTo>
                    <a:pt x="65" y="33574"/>
                  </a:lnTo>
                  <a:cubicBezTo>
                    <a:pt x="1" y="33863"/>
                    <a:pt x="194" y="34152"/>
                    <a:pt x="483" y="34217"/>
                  </a:cubicBezTo>
                  <a:cubicBezTo>
                    <a:pt x="517" y="34225"/>
                    <a:pt x="551" y="34229"/>
                    <a:pt x="585" y="34229"/>
                  </a:cubicBezTo>
                  <a:cubicBezTo>
                    <a:pt x="812" y="34229"/>
                    <a:pt x="1038" y="34050"/>
                    <a:pt x="1094" y="33799"/>
                  </a:cubicBezTo>
                  <a:lnTo>
                    <a:pt x="8519" y="658"/>
                  </a:lnTo>
                  <a:cubicBezTo>
                    <a:pt x="8583" y="368"/>
                    <a:pt x="8391" y="79"/>
                    <a:pt x="8101" y="15"/>
                  </a:cubicBezTo>
                  <a:cubicBezTo>
                    <a:pt x="8059" y="5"/>
                    <a:pt x="8017" y="1"/>
                    <a:pt x="797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44"/>
            <p:cNvSpPr/>
            <p:nvPr/>
          </p:nvSpPr>
          <p:spPr>
            <a:xfrm>
              <a:off x="2277900" y="2349575"/>
              <a:ext cx="215375" cy="496275"/>
            </a:xfrm>
            <a:custGeom>
              <a:rect b="b" l="l" r="r" t="t"/>
              <a:pathLst>
                <a:path extrusionOk="0" h="19851" w="8615">
                  <a:moveTo>
                    <a:pt x="629" y="0"/>
                  </a:moveTo>
                  <a:cubicBezTo>
                    <a:pt x="558" y="0"/>
                    <a:pt x="486" y="16"/>
                    <a:pt x="418" y="50"/>
                  </a:cubicBezTo>
                  <a:cubicBezTo>
                    <a:pt x="129" y="146"/>
                    <a:pt x="0" y="468"/>
                    <a:pt x="97" y="725"/>
                  </a:cubicBezTo>
                  <a:lnTo>
                    <a:pt x="7522" y="19529"/>
                  </a:lnTo>
                  <a:cubicBezTo>
                    <a:pt x="7597" y="19729"/>
                    <a:pt x="7806" y="19851"/>
                    <a:pt x="8017" y="19851"/>
                  </a:cubicBezTo>
                  <a:cubicBezTo>
                    <a:pt x="8078" y="19851"/>
                    <a:pt x="8139" y="19840"/>
                    <a:pt x="8197" y="19819"/>
                  </a:cubicBezTo>
                  <a:cubicBezTo>
                    <a:pt x="8486" y="19722"/>
                    <a:pt x="8615" y="19401"/>
                    <a:pt x="8518" y="19112"/>
                  </a:cubicBezTo>
                  <a:lnTo>
                    <a:pt x="1093" y="339"/>
                  </a:lnTo>
                  <a:cubicBezTo>
                    <a:pt x="1022" y="126"/>
                    <a:pt x="829" y="0"/>
                    <a:pt x="62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44"/>
            <p:cNvSpPr/>
            <p:nvPr/>
          </p:nvSpPr>
          <p:spPr>
            <a:xfrm>
              <a:off x="2463525" y="2625750"/>
              <a:ext cx="214600" cy="220300"/>
            </a:xfrm>
            <a:custGeom>
              <a:rect b="b" l="l" r="r" t="t"/>
              <a:pathLst>
                <a:path extrusionOk="0" h="8812" w="8584">
                  <a:moveTo>
                    <a:pt x="8009" y="0"/>
                  </a:moveTo>
                  <a:cubicBezTo>
                    <a:pt x="7862" y="0"/>
                    <a:pt x="7719" y="57"/>
                    <a:pt x="7619" y="157"/>
                  </a:cubicBezTo>
                  <a:lnTo>
                    <a:pt x="193" y="7904"/>
                  </a:lnTo>
                  <a:cubicBezTo>
                    <a:pt x="0" y="8129"/>
                    <a:pt x="0" y="8450"/>
                    <a:pt x="225" y="8643"/>
                  </a:cubicBezTo>
                  <a:cubicBezTo>
                    <a:pt x="322" y="8756"/>
                    <a:pt x="459" y="8812"/>
                    <a:pt x="595" y="8812"/>
                  </a:cubicBezTo>
                  <a:cubicBezTo>
                    <a:pt x="732" y="8812"/>
                    <a:pt x="868" y="8756"/>
                    <a:pt x="965" y="8643"/>
                  </a:cubicBezTo>
                  <a:lnTo>
                    <a:pt x="8390" y="896"/>
                  </a:lnTo>
                  <a:cubicBezTo>
                    <a:pt x="8583" y="703"/>
                    <a:pt x="8583" y="350"/>
                    <a:pt x="8390" y="157"/>
                  </a:cubicBezTo>
                  <a:cubicBezTo>
                    <a:pt x="8282" y="49"/>
                    <a:pt x="8144" y="0"/>
                    <a:pt x="800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44"/>
            <p:cNvSpPr/>
            <p:nvPr/>
          </p:nvSpPr>
          <p:spPr>
            <a:xfrm>
              <a:off x="2648350" y="2625650"/>
              <a:ext cx="215400" cy="523975"/>
            </a:xfrm>
            <a:custGeom>
              <a:rect b="b" l="l" r="r" t="t"/>
              <a:pathLst>
                <a:path extrusionOk="0" h="20959" w="8616">
                  <a:moveTo>
                    <a:pt x="609" y="1"/>
                  </a:moveTo>
                  <a:cubicBezTo>
                    <a:pt x="547" y="1"/>
                    <a:pt x="483" y="11"/>
                    <a:pt x="419" y="32"/>
                  </a:cubicBezTo>
                  <a:cubicBezTo>
                    <a:pt x="161" y="129"/>
                    <a:pt x="1" y="450"/>
                    <a:pt x="97" y="740"/>
                  </a:cubicBezTo>
                  <a:lnTo>
                    <a:pt x="7522" y="20605"/>
                  </a:lnTo>
                  <a:cubicBezTo>
                    <a:pt x="7598" y="20830"/>
                    <a:pt x="7809" y="20958"/>
                    <a:pt x="8020" y="20958"/>
                  </a:cubicBezTo>
                  <a:cubicBezTo>
                    <a:pt x="8081" y="20958"/>
                    <a:pt x="8141" y="20948"/>
                    <a:pt x="8198" y="20926"/>
                  </a:cubicBezTo>
                  <a:cubicBezTo>
                    <a:pt x="8487" y="20830"/>
                    <a:pt x="8615" y="20509"/>
                    <a:pt x="8519" y="20251"/>
                  </a:cubicBezTo>
                  <a:lnTo>
                    <a:pt x="1126" y="354"/>
                  </a:lnTo>
                  <a:cubicBezTo>
                    <a:pt x="1026" y="129"/>
                    <a:pt x="828" y="1"/>
                    <a:pt x="60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44"/>
            <p:cNvSpPr/>
            <p:nvPr/>
          </p:nvSpPr>
          <p:spPr>
            <a:xfrm>
              <a:off x="2834000" y="2349650"/>
              <a:ext cx="215375" cy="800275"/>
            </a:xfrm>
            <a:custGeom>
              <a:rect b="b" l="l" r="r" t="t"/>
              <a:pathLst>
                <a:path extrusionOk="0" h="32011" w="8615">
                  <a:moveTo>
                    <a:pt x="8005" y="1"/>
                  </a:moveTo>
                  <a:cubicBezTo>
                    <a:pt x="7763" y="1"/>
                    <a:pt x="7545" y="154"/>
                    <a:pt x="7490" y="400"/>
                  </a:cubicBezTo>
                  <a:lnTo>
                    <a:pt x="64" y="31356"/>
                  </a:lnTo>
                  <a:cubicBezTo>
                    <a:pt x="0" y="31645"/>
                    <a:pt x="193" y="31934"/>
                    <a:pt x="482" y="31999"/>
                  </a:cubicBezTo>
                  <a:cubicBezTo>
                    <a:pt x="520" y="32007"/>
                    <a:pt x="558" y="32011"/>
                    <a:pt x="595" y="32011"/>
                  </a:cubicBezTo>
                  <a:cubicBezTo>
                    <a:pt x="843" y="32011"/>
                    <a:pt x="1069" y="31832"/>
                    <a:pt x="1125" y="31581"/>
                  </a:cubicBezTo>
                  <a:lnTo>
                    <a:pt x="8518" y="658"/>
                  </a:lnTo>
                  <a:cubicBezTo>
                    <a:pt x="8615" y="368"/>
                    <a:pt x="8422" y="79"/>
                    <a:pt x="8133" y="15"/>
                  </a:cubicBezTo>
                  <a:cubicBezTo>
                    <a:pt x="8090" y="5"/>
                    <a:pt x="8047" y="1"/>
                    <a:pt x="800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44"/>
            <p:cNvSpPr/>
            <p:nvPr/>
          </p:nvSpPr>
          <p:spPr>
            <a:xfrm>
              <a:off x="3018825" y="2072975"/>
              <a:ext cx="216200" cy="303350"/>
            </a:xfrm>
            <a:custGeom>
              <a:rect b="b" l="l" r="r" t="t"/>
              <a:pathLst>
                <a:path extrusionOk="0" h="12134" w="8648">
                  <a:moveTo>
                    <a:pt x="8042" y="1"/>
                  </a:moveTo>
                  <a:cubicBezTo>
                    <a:pt x="7867" y="1"/>
                    <a:pt x="7688" y="86"/>
                    <a:pt x="7586" y="249"/>
                  </a:cubicBezTo>
                  <a:lnTo>
                    <a:pt x="161" y="11307"/>
                  </a:lnTo>
                  <a:cubicBezTo>
                    <a:pt x="0" y="11532"/>
                    <a:pt x="65" y="11885"/>
                    <a:pt x="322" y="12046"/>
                  </a:cubicBezTo>
                  <a:cubicBezTo>
                    <a:pt x="416" y="12105"/>
                    <a:pt x="519" y="12134"/>
                    <a:pt x="619" y="12134"/>
                  </a:cubicBezTo>
                  <a:cubicBezTo>
                    <a:pt x="793" y="12134"/>
                    <a:pt x="959" y="12048"/>
                    <a:pt x="1061" y="11885"/>
                  </a:cubicBezTo>
                  <a:lnTo>
                    <a:pt x="8486" y="860"/>
                  </a:lnTo>
                  <a:cubicBezTo>
                    <a:pt x="8647" y="603"/>
                    <a:pt x="8583" y="281"/>
                    <a:pt x="8326" y="88"/>
                  </a:cubicBezTo>
                  <a:cubicBezTo>
                    <a:pt x="8243" y="29"/>
                    <a:pt x="8143" y="1"/>
                    <a:pt x="804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44"/>
            <p:cNvSpPr/>
            <p:nvPr/>
          </p:nvSpPr>
          <p:spPr>
            <a:xfrm>
              <a:off x="3205250" y="2073275"/>
              <a:ext cx="213800" cy="1270100"/>
            </a:xfrm>
            <a:custGeom>
              <a:rect b="b" l="l" r="r" t="t"/>
              <a:pathLst>
                <a:path extrusionOk="0" h="50804" w="8552">
                  <a:moveTo>
                    <a:pt x="592" y="1"/>
                  </a:moveTo>
                  <a:cubicBezTo>
                    <a:pt x="557" y="1"/>
                    <a:pt x="520" y="5"/>
                    <a:pt x="483" y="12"/>
                  </a:cubicBezTo>
                  <a:cubicBezTo>
                    <a:pt x="194" y="44"/>
                    <a:pt x="1" y="333"/>
                    <a:pt x="33" y="623"/>
                  </a:cubicBezTo>
                  <a:lnTo>
                    <a:pt x="7458" y="50350"/>
                  </a:lnTo>
                  <a:cubicBezTo>
                    <a:pt x="7488" y="50619"/>
                    <a:pt x="7739" y="50804"/>
                    <a:pt x="8006" y="50804"/>
                  </a:cubicBezTo>
                  <a:cubicBezTo>
                    <a:pt x="8027" y="50804"/>
                    <a:pt x="8048" y="50803"/>
                    <a:pt x="8069" y="50800"/>
                  </a:cubicBezTo>
                  <a:cubicBezTo>
                    <a:pt x="8358" y="50736"/>
                    <a:pt x="8551" y="50479"/>
                    <a:pt x="8519" y="50190"/>
                  </a:cubicBezTo>
                  <a:lnTo>
                    <a:pt x="1094" y="462"/>
                  </a:lnTo>
                  <a:cubicBezTo>
                    <a:pt x="1065" y="206"/>
                    <a:pt x="861" y="1"/>
                    <a:pt x="59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44"/>
            <p:cNvSpPr/>
            <p:nvPr/>
          </p:nvSpPr>
          <p:spPr>
            <a:xfrm>
              <a:off x="3390100" y="3233525"/>
              <a:ext cx="215375" cy="109425"/>
            </a:xfrm>
            <a:custGeom>
              <a:rect b="b" l="l" r="r" t="t"/>
              <a:pathLst>
                <a:path extrusionOk="0" h="4377" w="8615">
                  <a:moveTo>
                    <a:pt x="8014" y="0"/>
                  </a:moveTo>
                  <a:cubicBezTo>
                    <a:pt x="7936" y="0"/>
                    <a:pt x="7857" y="16"/>
                    <a:pt x="7779" y="51"/>
                  </a:cubicBezTo>
                  <a:lnTo>
                    <a:pt x="386" y="3362"/>
                  </a:lnTo>
                  <a:cubicBezTo>
                    <a:pt x="96" y="3490"/>
                    <a:pt x="0" y="3812"/>
                    <a:pt x="96" y="4069"/>
                  </a:cubicBezTo>
                  <a:cubicBezTo>
                    <a:pt x="191" y="4257"/>
                    <a:pt x="388" y="4377"/>
                    <a:pt x="588" y="4377"/>
                  </a:cubicBezTo>
                  <a:cubicBezTo>
                    <a:pt x="661" y="4377"/>
                    <a:pt x="735" y="4361"/>
                    <a:pt x="804" y="4326"/>
                  </a:cubicBezTo>
                  <a:lnTo>
                    <a:pt x="8229" y="1015"/>
                  </a:lnTo>
                  <a:cubicBezTo>
                    <a:pt x="8486" y="887"/>
                    <a:pt x="8615" y="597"/>
                    <a:pt x="8486" y="308"/>
                  </a:cubicBezTo>
                  <a:cubicBezTo>
                    <a:pt x="8416" y="120"/>
                    <a:pt x="8224" y="0"/>
                    <a:pt x="801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44"/>
            <p:cNvSpPr/>
            <p:nvPr/>
          </p:nvSpPr>
          <p:spPr>
            <a:xfrm>
              <a:off x="3575725" y="3205775"/>
              <a:ext cx="214575" cy="54250"/>
            </a:xfrm>
            <a:custGeom>
              <a:rect b="b" l="l" r="r" t="t"/>
              <a:pathLst>
                <a:path extrusionOk="0" h="2170" w="8583">
                  <a:moveTo>
                    <a:pt x="7971" y="0"/>
                  </a:moveTo>
                  <a:cubicBezTo>
                    <a:pt x="7950" y="0"/>
                    <a:pt x="7929" y="1"/>
                    <a:pt x="7908" y="4"/>
                  </a:cubicBezTo>
                  <a:lnTo>
                    <a:pt x="515" y="1129"/>
                  </a:lnTo>
                  <a:cubicBezTo>
                    <a:pt x="225" y="1161"/>
                    <a:pt x="0" y="1418"/>
                    <a:pt x="65" y="1707"/>
                  </a:cubicBezTo>
                  <a:cubicBezTo>
                    <a:pt x="93" y="1987"/>
                    <a:pt x="291" y="2170"/>
                    <a:pt x="554" y="2170"/>
                  </a:cubicBezTo>
                  <a:cubicBezTo>
                    <a:pt x="593" y="2170"/>
                    <a:pt x="634" y="2166"/>
                    <a:pt x="675" y="2157"/>
                  </a:cubicBezTo>
                  <a:lnTo>
                    <a:pt x="8069" y="1064"/>
                  </a:lnTo>
                  <a:cubicBezTo>
                    <a:pt x="8358" y="1032"/>
                    <a:pt x="8583" y="743"/>
                    <a:pt x="8519" y="454"/>
                  </a:cubicBezTo>
                  <a:cubicBezTo>
                    <a:pt x="8489" y="185"/>
                    <a:pt x="8238" y="0"/>
                    <a:pt x="797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44"/>
            <p:cNvSpPr/>
            <p:nvPr/>
          </p:nvSpPr>
          <p:spPr>
            <a:xfrm>
              <a:off x="3760550" y="3122975"/>
              <a:ext cx="215400" cy="109875"/>
            </a:xfrm>
            <a:custGeom>
              <a:rect b="b" l="l" r="r" t="t"/>
              <a:pathLst>
                <a:path extrusionOk="0" h="4395" w="8616">
                  <a:moveTo>
                    <a:pt x="8013" y="1"/>
                  </a:moveTo>
                  <a:cubicBezTo>
                    <a:pt x="7944" y="1"/>
                    <a:pt x="7876" y="13"/>
                    <a:pt x="7812" y="37"/>
                  </a:cubicBezTo>
                  <a:lnTo>
                    <a:pt x="386" y="3348"/>
                  </a:lnTo>
                  <a:cubicBezTo>
                    <a:pt x="129" y="3476"/>
                    <a:pt x="1" y="3798"/>
                    <a:pt x="129" y="4055"/>
                  </a:cubicBezTo>
                  <a:cubicBezTo>
                    <a:pt x="200" y="4268"/>
                    <a:pt x="394" y="4394"/>
                    <a:pt x="606" y="4394"/>
                  </a:cubicBezTo>
                  <a:cubicBezTo>
                    <a:pt x="682" y="4394"/>
                    <a:pt x="760" y="4378"/>
                    <a:pt x="836" y="4344"/>
                  </a:cubicBezTo>
                  <a:lnTo>
                    <a:pt x="8230" y="1033"/>
                  </a:lnTo>
                  <a:cubicBezTo>
                    <a:pt x="8519" y="905"/>
                    <a:pt x="8615" y="583"/>
                    <a:pt x="8519" y="326"/>
                  </a:cubicBezTo>
                  <a:cubicBezTo>
                    <a:pt x="8422" y="109"/>
                    <a:pt x="8218" y="1"/>
                    <a:pt x="801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44"/>
            <p:cNvSpPr/>
            <p:nvPr/>
          </p:nvSpPr>
          <p:spPr>
            <a:xfrm>
              <a:off x="3945375" y="3012600"/>
              <a:ext cx="216200" cy="137375"/>
            </a:xfrm>
            <a:custGeom>
              <a:rect b="b" l="l" r="r" t="t"/>
              <a:pathLst>
                <a:path extrusionOk="0" h="5495" w="8648">
                  <a:moveTo>
                    <a:pt x="8032" y="0"/>
                  </a:moveTo>
                  <a:cubicBezTo>
                    <a:pt x="7935" y="0"/>
                    <a:pt x="7836" y="25"/>
                    <a:pt x="7748" y="80"/>
                  </a:cubicBezTo>
                  <a:lnTo>
                    <a:pt x="354" y="4484"/>
                  </a:lnTo>
                  <a:cubicBezTo>
                    <a:pt x="97" y="4645"/>
                    <a:pt x="1" y="4966"/>
                    <a:pt x="162" y="5223"/>
                  </a:cubicBezTo>
                  <a:cubicBezTo>
                    <a:pt x="269" y="5395"/>
                    <a:pt x="447" y="5495"/>
                    <a:pt x="631" y="5495"/>
                  </a:cubicBezTo>
                  <a:cubicBezTo>
                    <a:pt x="722" y="5495"/>
                    <a:pt x="815" y="5470"/>
                    <a:pt x="901" y="5416"/>
                  </a:cubicBezTo>
                  <a:lnTo>
                    <a:pt x="8326" y="980"/>
                  </a:lnTo>
                  <a:cubicBezTo>
                    <a:pt x="8551" y="852"/>
                    <a:pt x="8648" y="498"/>
                    <a:pt x="8487" y="241"/>
                  </a:cubicBezTo>
                  <a:cubicBezTo>
                    <a:pt x="8402" y="93"/>
                    <a:pt x="8220" y="0"/>
                    <a:pt x="803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44"/>
            <p:cNvSpPr/>
            <p:nvPr/>
          </p:nvSpPr>
          <p:spPr>
            <a:xfrm>
              <a:off x="4131025" y="3012275"/>
              <a:ext cx="215375" cy="82250"/>
            </a:xfrm>
            <a:custGeom>
              <a:rect b="b" l="l" r="r" t="t"/>
              <a:pathLst>
                <a:path extrusionOk="0" h="3290" w="8615">
                  <a:moveTo>
                    <a:pt x="602" y="1"/>
                  </a:moveTo>
                  <a:cubicBezTo>
                    <a:pt x="376" y="1"/>
                    <a:pt x="174" y="150"/>
                    <a:pt x="97" y="383"/>
                  </a:cubicBezTo>
                  <a:cubicBezTo>
                    <a:pt x="0" y="672"/>
                    <a:pt x="161" y="961"/>
                    <a:pt x="450" y="1058"/>
                  </a:cubicBezTo>
                  <a:lnTo>
                    <a:pt x="7876" y="3276"/>
                  </a:lnTo>
                  <a:cubicBezTo>
                    <a:pt x="7919" y="3285"/>
                    <a:pt x="7962" y="3290"/>
                    <a:pt x="8004" y="3290"/>
                  </a:cubicBezTo>
                  <a:cubicBezTo>
                    <a:pt x="8247" y="3290"/>
                    <a:pt x="8469" y="3141"/>
                    <a:pt x="8551" y="2922"/>
                  </a:cubicBezTo>
                  <a:cubicBezTo>
                    <a:pt x="8615" y="2633"/>
                    <a:pt x="8454" y="2311"/>
                    <a:pt x="8165" y="2247"/>
                  </a:cubicBezTo>
                  <a:lnTo>
                    <a:pt x="772" y="29"/>
                  </a:lnTo>
                  <a:cubicBezTo>
                    <a:pt x="715" y="10"/>
                    <a:pt x="658" y="1"/>
                    <a:pt x="60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44"/>
            <p:cNvSpPr/>
            <p:nvPr/>
          </p:nvSpPr>
          <p:spPr>
            <a:xfrm>
              <a:off x="4316650" y="3067625"/>
              <a:ext cx="215400" cy="137450"/>
            </a:xfrm>
            <a:custGeom>
              <a:rect b="b" l="l" r="r" t="t"/>
              <a:pathLst>
                <a:path extrusionOk="0" h="5498" w="8616">
                  <a:moveTo>
                    <a:pt x="598" y="1"/>
                  </a:moveTo>
                  <a:cubicBezTo>
                    <a:pt x="415" y="1"/>
                    <a:pt x="236" y="87"/>
                    <a:pt x="129" y="258"/>
                  </a:cubicBezTo>
                  <a:cubicBezTo>
                    <a:pt x="1" y="515"/>
                    <a:pt x="65" y="837"/>
                    <a:pt x="322" y="997"/>
                  </a:cubicBezTo>
                  <a:lnTo>
                    <a:pt x="7747" y="5433"/>
                  </a:lnTo>
                  <a:cubicBezTo>
                    <a:pt x="7833" y="5476"/>
                    <a:pt x="7926" y="5498"/>
                    <a:pt x="8018" y="5498"/>
                  </a:cubicBezTo>
                  <a:cubicBezTo>
                    <a:pt x="8201" y="5498"/>
                    <a:pt x="8380" y="5412"/>
                    <a:pt x="8487" y="5240"/>
                  </a:cubicBezTo>
                  <a:cubicBezTo>
                    <a:pt x="8615" y="4983"/>
                    <a:pt x="8551" y="4662"/>
                    <a:pt x="8294" y="4501"/>
                  </a:cubicBezTo>
                  <a:lnTo>
                    <a:pt x="868" y="65"/>
                  </a:lnTo>
                  <a:cubicBezTo>
                    <a:pt x="783" y="22"/>
                    <a:pt x="690" y="1"/>
                    <a:pt x="59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44"/>
            <p:cNvSpPr/>
            <p:nvPr/>
          </p:nvSpPr>
          <p:spPr>
            <a:xfrm>
              <a:off x="4502275" y="2598425"/>
              <a:ext cx="215400" cy="606550"/>
            </a:xfrm>
            <a:custGeom>
              <a:rect b="b" l="l" r="r" t="t"/>
              <a:pathLst>
                <a:path extrusionOk="0" h="24262" w="8616">
                  <a:moveTo>
                    <a:pt x="7994" y="0"/>
                  </a:moveTo>
                  <a:cubicBezTo>
                    <a:pt x="7768" y="0"/>
                    <a:pt x="7568" y="144"/>
                    <a:pt x="7491" y="350"/>
                  </a:cubicBezTo>
                  <a:lnTo>
                    <a:pt x="65" y="23558"/>
                  </a:lnTo>
                  <a:cubicBezTo>
                    <a:pt x="1" y="23848"/>
                    <a:pt x="130" y="24137"/>
                    <a:pt x="419" y="24233"/>
                  </a:cubicBezTo>
                  <a:cubicBezTo>
                    <a:pt x="476" y="24252"/>
                    <a:pt x="533" y="24261"/>
                    <a:pt x="589" y="24261"/>
                  </a:cubicBezTo>
                  <a:cubicBezTo>
                    <a:pt x="815" y="24261"/>
                    <a:pt x="1016" y="24112"/>
                    <a:pt x="1094" y="23880"/>
                  </a:cubicBezTo>
                  <a:lnTo>
                    <a:pt x="8519" y="671"/>
                  </a:lnTo>
                  <a:cubicBezTo>
                    <a:pt x="8616" y="414"/>
                    <a:pt x="8455" y="93"/>
                    <a:pt x="8166" y="29"/>
                  </a:cubicBezTo>
                  <a:cubicBezTo>
                    <a:pt x="8108" y="9"/>
                    <a:pt x="8050" y="0"/>
                    <a:pt x="799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44"/>
            <p:cNvSpPr/>
            <p:nvPr/>
          </p:nvSpPr>
          <p:spPr>
            <a:xfrm>
              <a:off x="4687125" y="2515100"/>
              <a:ext cx="215375" cy="109875"/>
            </a:xfrm>
            <a:custGeom>
              <a:rect b="b" l="l" r="r" t="t"/>
              <a:pathLst>
                <a:path extrusionOk="0" h="4395" w="8615">
                  <a:moveTo>
                    <a:pt x="8027" y="0"/>
                  </a:moveTo>
                  <a:cubicBezTo>
                    <a:pt x="7954" y="0"/>
                    <a:pt x="7880" y="16"/>
                    <a:pt x="7811" y="51"/>
                  </a:cubicBezTo>
                  <a:lnTo>
                    <a:pt x="386" y="3362"/>
                  </a:lnTo>
                  <a:cubicBezTo>
                    <a:pt x="129" y="3490"/>
                    <a:pt x="0" y="3812"/>
                    <a:pt x="129" y="4069"/>
                  </a:cubicBezTo>
                  <a:cubicBezTo>
                    <a:pt x="201" y="4286"/>
                    <a:pt x="400" y="4394"/>
                    <a:pt x="617" y="4394"/>
                  </a:cubicBezTo>
                  <a:cubicBezTo>
                    <a:pt x="689" y="4394"/>
                    <a:pt x="764" y="4382"/>
                    <a:pt x="836" y="4358"/>
                  </a:cubicBezTo>
                  <a:lnTo>
                    <a:pt x="8229" y="1015"/>
                  </a:lnTo>
                  <a:cubicBezTo>
                    <a:pt x="8518" y="919"/>
                    <a:pt x="8615" y="597"/>
                    <a:pt x="8518" y="308"/>
                  </a:cubicBezTo>
                  <a:cubicBezTo>
                    <a:pt x="8424" y="120"/>
                    <a:pt x="8227" y="0"/>
                    <a:pt x="802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44"/>
            <p:cNvSpPr/>
            <p:nvPr/>
          </p:nvSpPr>
          <p:spPr>
            <a:xfrm>
              <a:off x="4871950" y="2404650"/>
              <a:ext cx="216200" cy="137450"/>
            </a:xfrm>
            <a:custGeom>
              <a:rect b="b" l="l" r="r" t="t"/>
              <a:pathLst>
                <a:path extrusionOk="0" h="5498" w="8648">
                  <a:moveTo>
                    <a:pt x="8034" y="1"/>
                  </a:moveTo>
                  <a:cubicBezTo>
                    <a:pt x="7944" y="1"/>
                    <a:pt x="7854" y="22"/>
                    <a:pt x="7779" y="65"/>
                  </a:cubicBezTo>
                  <a:lnTo>
                    <a:pt x="354" y="4501"/>
                  </a:lnTo>
                  <a:cubicBezTo>
                    <a:pt x="97" y="4662"/>
                    <a:pt x="0" y="4983"/>
                    <a:pt x="161" y="5240"/>
                  </a:cubicBezTo>
                  <a:cubicBezTo>
                    <a:pt x="268" y="5412"/>
                    <a:pt x="447" y="5497"/>
                    <a:pt x="630" y="5497"/>
                  </a:cubicBezTo>
                  <a:cubicBezTo>
                    <a:pt x="722" y="5497"/>
                    <a:pt x="815" y="5476"/>
                    <a:pt x="900" y="5433"/>
                  </a:cubicBezTo>
                  <a:lnTo>
                    <a:pt x="8326" y="997"/>
                  </a:lnTo>
                  <a:cubicBezTo>
                    <a:pt x="8583" y="836"/>
                    <a:pt x="8647" y="515"/>
                    <a:pt x="8487" y="258"/>
                  </a:cubicBezTo>
                  <a:cubicBezTo>
                    <a:pt x="8401" y="86"/>
                    <a:pt x="8215" y="1"/>
                    <a:pt x="80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44"/>
            <p:cNvSpPr/>
            <p:nvPr/>
          </p:nvSpPr>
          <p:spPr>
            <a:xfrm>
              <a:off x="5057575" y="2404650"/>
              <a:ext cx="216200" cy="137450"/>
            </a:xfrm>
            <a:custGeom>
              <a:rect b="b" l="l" r="r" t="t"/>
              <a:pathLst>
                <a:path extrusionOk="0" h="5498" w="8648">
                  <a:moveTo>
                    <a:pt x="623" y="1"/>
                  </a:moveTo>
                  <a:cubicBezTo>
                    <a:pt x="433" y="1"/>
                    <a:pt x="247" y="86"/>
                    <a:pt x="162" y="258"/>
                  </a:cubicBezTo>
                  <a:cubicBezTo>
                    <a:pt x="1" y="515"/>
                    <a:pt x="97" y="836"/>
                    <a:pt x="354" y="997"/>
                  </a:cubicBezTo>
                  <a:lnTo>
                    <a:pt x="7748" y="5433"/>
                  </a:lnTo>
                  <a:cubicBezTo>
                    <a:pt x="7833" y="5476"/>
                    <a:pt x="7926" y="5497"/>
                    <a:pt x="8018" y="5497"/>
                  </a:cubicBezTo>
                  <a:cubicBezTo>
                    <a:pt x="8201" y="5497"/>
                    <a:pt x="8380" y="5412"/>
                    <a:pt x="8487" y="5240"/>
                  </a:cubicBezTo>
                  <a:cubicBezTo>
                    <a:pt x="8648" y="4983"/>
                    <a:pt x="8551" y="4662"/>
                    <a:pt x="8294" y="4501"/>
                  </a:cubicBezTo>
                  <a:lnTo>
                    <a:pt x="901" y="65"/>
                  </a:lnTo>
                  <a:cubicBezTo>
                    <a:pt x="815" y="22"/>
                    <a:pt x="719" y="1"/>
                    <a:pt x="62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44"/>
            <p:cNvSpPr/>
            <p:nvPr/>
          </p:nvSpPr>
          <p:spPr>
            <a:xfrm>
              <a:off x="5243225" y="2515200"/>
              <a:ext cx="215375" cy="137350"/>
            </a:xfrm>
            <a:custGeom>
              <a:rect b="b" l="l" r="r" t="t"/>
              <a:pathLst>
                <a:path extrusionOk="0" h="5494" w="8615">
                  <a:moveTo>
                    <a:pt x="598" y="0"/>
                  </a:moveTo>
                  <a:cubicBezTo>
                    <a:pt x="414" y="0"/>
                    <a:pt x="236" y="100"/>
                    <a:pt x="129" y="272"/>
                  </a:cubicBezTo>
                  <a:cubicBezTo>
                    <a:pt x="0" y="529"/>
                    <a:pt x="64" y="850"/>
                    <a:pt x="322" y="1011"/>
                  </a:cubicBezTo>
                  <a:lnTo>
                    <a:pt x="7747" y="5415"/>
                  </a:lnTo>
                  <a:cubicBezTo>
                    <a:pt x="7833" y="5468"/>
                    <a:pt x="7926" y="5493"/>
                    <a:pt x="8017" y="5493"/>
                  </a:cubicBezTo>
                  <a:cubicBezTo>
                    <a:pt x="8201" y="5493"/>
                    <a:pt x="8379" y="5393"/>
                    <a:pt x="8486" y="5222"/>
                  </a:cubicBezTo>
                  <a:cubicBezTo>
                    <a:pt x="8615" y="4965"/>
                    <a:pt x="8551" y="4643"/>
                    <a:pt x="8293" y="4483"/>
                  </a:cubicBezTo>
                  <a:lnTo>
                    <a:pt x="868" y="79"/>
                  </a:lnTo>
                  <a:cubicBezTo>
                    <a:pt x="782" y="25"/>
                    <a:pt x="689" y="0"/>
                    <a:pt x="5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44"/>
            <p:cNvSpPr/>
            <p:nvPr/>
          </p:nvSpPr>
          <p:spPr>
            <a:xfrm>
              <a:off x="2074575" y="3159250"/>
              <a:ext cx="65925" cy="65100"/>
            </a:xfrm>
            <a:custGeom>
              <a:rect b="b" l="l" r="r" t="t"/>
              <a:pathLst>
                <a:path extrusionOk="0" h="2604" w="2637">
                  <a:moveTo>
                    <a:pt x="1318" y="0"/>
                  </a:moveTo>
                  <a:cubicBezTo>
                    <a:pt x="611" y="0"/>
                    <a:pt x="1" y="579"/>
                    <a:pt x="1" y="1286"/>
                  </a:cubicBezTo>
                  <a:cubicBezTo>
                    <a:pt x="1" y="2025"/>
                    <a:pt x="611" y="2604"/>
                    <a:pt x="1318" y="2604"/>
                  </a:cubicBezTo>
                  <a:cubicBezTo>
                    <a:pt x="2058" y="2604"/>
                    <a:pt x="2636" y="2025"/>
                    <a:pt x="2636" y="1286"/>
                  </a:cubicBezTo>
                  <a:cubicBezTo>
                    <a:pt x="2636" y="579"/>
                    <a:pt x="2058" y="0"/>
                    <a:pt x="131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44"/>
            <p:cNvSpPr/>
            <p:nvPr/>
          </p:nvSpPr>
          <p:spPr>
            <a:xfrm>
              <a:off x="2068150" y="3152000"/>
              <a:ext cx="78775" cy="78800"/>
            </a:xfrm>
            <a:custGeom>
              <a:rect b="b" l="l" r="r" t="t"/>
              <a:pathLst>
                <a:path extrusionOk="0" h="3152" w="3151">
                  <a:moveTo>
                    <a:pt x="1575" y="547"/>
                  </a:moveTo>
                  <a:cubicBezTo>
                    <a:pt x="2154" y="547"/>
                    <a:pt x="2636" y="997"/>
                    <a:pt x="2636" y="1576"/>
                  </a:cubicBezTo>
                  <a:cubicBezTo>
                    <a:pt x="2636" y="2155"/>
                    <a:pt x="2154" y="2637"/>
                    <a:pt x="1575" y="2637"/>
                  </a:cubicBezTo>
                  <a:cubicBezTo>
                    <a:pt x="997" y="2637"/>
                    <a:pt x="547" y="2155"/>
                    <a:pt x="547" y="1576"/>
                  </a:cubicBezTo>
                  <a:cubicBezTo>
                    <a:pt x="547" y="997"/>
                    <a:pt x="997" y="547"/>
                    <a:pt x="1575" y="547"/>
                  </a:cubicBezTo>
                  <a:close/>
                  <a:moveTo>
                    <a:pt x="1575" y="1"/>
                  </a:moveTo>
                  <a:cubicBezTo>
                    <a:pt x="708" y="1"/>
                    <a:pt x="0" y="708"/>
                    <a:pt x="0" y="1576"/>
                  </a:cubicBezTo>
                  <a:cubicBezTo>
                    <a:pt x="0" y="2444"/>
                    <a:pt x="708" y="3151"/>
                    <a:pt x="1575" y="3151"/>
                  </a:cubicBezTo>
                  <a:cubicBezTo>
                    <a:pt x="2443" y="3151"/>
                    <a:pt x="3151" y="2444"/>
                    <a:pt x="3151" y="1576"/>
                  </a:cubicBezTo>
                  <a:cubicBezTo>
                    <a:pt x="3151" y="708"/>
                    <a:pt x="2443" y="1"/>
                    <a:pt x="157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44"/>
            <p:cNvSpPr/>
            <p:nvPr/>
          </p:nvSpPr>
          <p:spPr>
            <a:xfrm>
              <a:off x="2260200" y="2329925"/>
              <a:ext cx="65925" cy="65900"/>
            </a:xfrm>
            <a:custGeom>
              <a:rect b="b" l="l" r="r" t="t"/>
              <a:pathLst>
                <a:path extrusionOk="0" h="2636" w="2637">
                  <a:moveTo>
                    <a:pt x="1319" y="0"/>
                  </a:moveTo>
                  <a:cubicBezTo>
                    <a:pt x="579" y="0"/>
                    <a:pt x="1" y="579"/>
                    <a:pt x="1" y="1318"/>
                  </a:cubicBezTo>
                  <a:cubicBezTo>
                    <a:pt x="1" y="2057"/>
                    <a:pt x="579" y="2636"/>
                    <a:pt x="1319" y="2636"/>
                  </a:cubicBezTo>
                  <a:cubicBezTo>
                    <a:pt x="2026" y="2636"/>
                    <a:pt x="2637" y="2057"/>
                    <a:pt x="2637" y="1318"/>
                  </a:cubicBezTo>
                  <a:cubicBezTo>
                    <a:pt x="2637" y="579"/>
                    <a:pt x="2026" y="0"/>
                    <a:pt x="131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44"/>
            <p:cNvSpPr/>
            <p:nvPr/>
          </p:nvSpPr>
          <p:spPr>
            <a:xfrm>
              <a:off x="2253775" y="2323475"/>
              <a:ext cx="78775" cy="78800"/>
            </a:xfrm>
            <a:custGeom>
              <a:rect b="b" l="l" r="r" t="t"/>
              <a:pathLst>
                <a:path extrusionOk="0" h="3152" w="3151">
                  <a:moveTo>
                    <a:pt x="1576" y="547"/>
                  </a:moveTo>
                  <a:cubicBezTo>
                    <a:pt x="2154" y="547"/>
                    <a:pt x="2604" y="997"/>
                    <a:pt x="2604" y="1576"/>
                  </a:cubicBezTo>
                  <a:cubicBezTo>
                    <a:pt x="2604" y="2155"/>
                    <a:pt x="2154" y="2605"/>
                    <a:pt x="1576" y="2605"/>
                  </a:cubicBezTo>
                  <a:cubicBezTo>
                    <a:pt x="997" y="2605"/>
                    <a:pt x="515" y="2155"/>
                    <a:pt x="515" y="1576"/>
                  </a:cubicBezTo>
                  <a:cubicBezTo>
                    <a:pt x="515" y="997"/>
                    <a:pt x="997" y="547"/>
                    <a:pt x="1576" y="547"/>
                  </a:cubicBezTo>
                  <a:close/>
                  <a:moveTo>
                    <a:pt x="1576" y="1"/>
                  </a:moveTo>
                  <a:cubicBezTo>
                    <a:pt x="708" y="1"/>
                    <a:pt x="1" y="708"/>
                    <a:pt x="1" y="1576"/>
                  </a:cubicBezTo>
                  <a:cubicBezTo>
                    <a:pt x="1" y="2444"/>
                    <a:pt x="708" y="3151"/>
                    <a:pt x="1576" y="3151"/>
                  </a:cubicBezTo>
                  <a:cubicBezTo>
                    <a:pt x="2444" y="3151"/>
                    <a:pt x="3151" y="2444"/>
                    <a:pt x="3151" y="1576"/>
                  </a:cubicBezTo>
                  <a:cubicBezTo>
                    <a:pt x="3151" y="708"/>
                    <a:pt x="2444" y="1"/>
                    <a:pt x="157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44"/>
            <p:cNvSpPr/>
            <p:nvPr/>
          </p:nvSpPr>
          <p:spPr>
            <a:xfrm>
              <a:off x="2445850" y="2800025"/>
              <a:ext cx="65100" cy="65125"/>
            </a:xfrm>
            <a:custGeom>
              <a:rect b="b" l="l" r="r" t="t"/>
              <a:pathLst>
                <a:path extrusionOk="0" h="2605" w="2604">
                  <a:moveTo>
                    <a:pt x="1286" y="1"/>
                  </a:moveTo>
                  <a:cubicBezTo>
                    <a:pt x="579" y="1"/>
                    <a:pt x="0" y="579"/>
                    <a:pt x="0" y="1286"/>
                  </a:cubicBezTo>
                  <a:cubicBezTo>
                    <a:pt x="0" y="2026"/>
                    <a:pt x="579" y="2604"/>
                    <a:pt x="1286" y="2604"/>
                  </a:cubicBezTo>
                  <a:cubicBezTo>
                    <a:pt x="2025" y="2604"/>
                    <a:pt x="2604" y="2026"/>
                    <a:pt x="2604" y="1286"/>
                  </a:cubicBezTo>
                  <a:cubicBezTo>
                    <a:pt x="2604" y="579"/>
                    <a:pt x="2025" y="1"/>
                    <a:pt x="128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44"/>
            <p:cNvSpPr/>
            <p:nvPr/>
          </p:nvSpPr>
          <p:spPr>
            <a:xfrm>
              <a:off x="2438600" y="2792800"/>
              <a:ext cx="78800" cy="78775"/>
            </a:xfrm>
            <a:custGeom>
              <a:rect b="b" l="l" r="r" t="t"/>
              <a:pathLst>
                <a:path extrusionOk="0" h="3151" w="3152">
                  <a:moveTo>
                    <a:pt x="1576" y="547"/>
                  </a:moveTo>
                  <a:cubicBezTo>
                    <a:pt x="2155" y="547"/>
                    <a:pt x="2637" y="997"/>
                    <a:pt x="2637" y="1575"/>
                  </a:cubicBezTo>
                  <a:cubicBezTo>
                    <a:pt x="2637" y="2154"/>
                    <a:pt x="2155" y="2636"/>
                    <a:pt x="1576" y="2636"/>
                  </a:cubicBezTo>
                  <a:cubicBezTo>
                    <a:pt x="997" y="2636"/>
                    <a:pt x="547" y="2154"/>
                    <a:pt x="547" y="1575"/>
                  </a:cubicBezTo>
                  <a:cubicBezTo>
                    <a:pt x="547" y="997"/>
                    <a:pt x="997" y="547"/>
                    <a:pt x="1576" y="547"/>
                  </a:cubicBezTo>
                  <a:close/>
                  <a:moveTo>
                    <a:pt x="1576" y="0"/>
                  </a:moveTo>
                  <a:cubicBezTo>
                    <a:pt x="708" y="0"/>
                    <a:pt x="1" y="708"/>
                    <a:pt x="1" y="1575"/>
                  </a:cubicBezTo>
                  <a:cubicBezTo>
                    <a:pt x="1" y="2475"/>
                    <a:pt x="708" y="3151"/>
                    <a:pt x="1576" y="3151"/>
                  </a:cubicBezTo>
                  <a:cubicBezTo>
                    <a:pt x="2476" y="3151"/>
                    <a:pt x="3151" y="2475"/>
                    <a:pt x="3151" y="1575"/>
                  </a:cubicBezTo>
                  <a:cubicBezTo>
                    <a:pt x="3151" y="708"/>
                    <a:pt x="2476" y="0"/>
                    <a:pt x="157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44"/>
            <p:cNvSpPr/>
            <p:nvPr/>
          </p:nvSpPr>
          <p:spPr>
            <a:xfrm>
              <a:off x="2630675" y="2606350"/>
              <a:ext cx="65925" cy="65925"/>
            </a:xfrm>
            <a:custGeom>
              <a:rect b="b" l="l" r="r" t="t"/>
              <a:pathLst>
                <a:path extrusionOk="0" h="2637" w="2637">
                  <a:moveTo>
                    <a:pt x="1318" y="1"/>
                  </a:moveTo>
                  <a:cubicBezTo>
                    <a:pt x="611" y="1"/>
                    <a:pt x="0" y="579"/>
                    <a:pt x="0" y="1319"/>
                  </a:cubicBezTo>
                  <a:cubicBezTo>
                    <a:pt x="0" y="2026"/>
                    <a:pt x="611" y="2637"/>
                    <a:pt x="1318" y="2637"/>
                  </a:cubicBezTo>
                  <a:cubicBezTo>
                    <a:pt x="2058" y="2637"/>
                    <a:pt x="2636" y="2026"/>
                    <a:pt x="2636" y="1319"/>
                  </a:cubicBezTo>
                  <a:cubicBezTo>
                    <a:pt x="2636" y="579"/>
                    <a:pt x="2058" y="1"/>
                    <a:pt x="131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44"/>
            <p:cNvSpPr/>
            <p:nvPr/>
          </p:nvSpPr>
          <p:spPr>
            <a:xfrm>
              <a:off x="2624250" y="2599925"/>
              <a:ext cx="78775" cy="78775"/>
            </a:xfrm>
            <a:custGeom>
              <a:rect b="b" l="l" r="r" t="t"/>
              <a:pathLst>
                <a:path extrusionOk="0" h="3151" w="3151">
                  <a:moveTo>
                    <a:pt x="1575" y="515"/>
                  </a:moveTo>
                  <a:cubicBezTo>
                    <a:pt x="2154" y="515"/>
                    <a:pt x="2604" y="997"/>
                    <a:pt x="2604" y="1576"/>
                  </a:cubicBezTo>
                  <a:cubicBezTo>
                    <a:pt x="2604" y="2154"/>
                    <a:pt x="2154" y="2604"/>
                    <a:pt x="1575" y="2604"/>
                  </a:cubicBezTo>
                  <a:cubicBezTo>
                    <a:pt x="997" y="2604"/>
                    <a:pt x="547" y="2154"/>
                    <a:pt x="547" y="1576"/>
                  </a:cubicBezTo>
                  <a:cubicBezTo>
                    <a:pt x="547" y="997"/>
                    <a:pt x="997" y="515"/>
                    <a:pt x="1575" y="515"/>
                  </a:cubicBezTo>
                  <a:close/>
                  <a:moveTo>
                    <a:pt x="1575" y="1"/>
                  </a:moveTo>
                  <a:cubicBezTo>
                    <a:pt x="708" y="1"/>
                    <a:pt x="0" y="708"/>
                    <a:pt x="0" y="1576"/>
                  </a:cubicBezTo>
                  <a:cubicBezTo>
                    <a:pt x="0" y="2444"/>
                    <a:pt x="708" y="3151"/>
                    <a:pt x="1575" y="3151"/>
                  </a:cubicBezTo>
                  <a:cubicBezTo>
                    <a:pt x="2443" y="3151"/>
                    <a:pt x="3151" y="2444"/>
                    <a:pt x="3151" y="1576"/>
                  </a:cubicBezTo>
                  <a:cubicBezTo>
                    <a:pt x="3151" y="708"/>
                    <a:pt x="2443" y="1"/>
                    <a:pt x="157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44"/>
            <p:cNvSpPr/>
            <p:nvPr/>
          </p:nvSpPr>
          <p:spPr>
            <a:xfrm>
              <a:off x="2816300" y="3103800"/>
              <a:ext cx="65125" cy="65100"/>
            </a:xfrm>
            <a:custGeom>
              <a:rect b="b" l="l" r="r" t="t"/>
              <a:pathLst>
                <a:path extrusionOk="0" h="2604" w="2605">
                  <a:moveTo>
                    <a:pt x="1319" y="0"/>
                  </a:moveTo>
                  <a:cubicBezTo>
                    <a:pt x="579" y="0"/>
                    <a:pt x="1" y="579"/>
                    <a:pt x="1" y="1318"/>
                  </a:cubicBezTo>
                  <a:cubicBezTo>
                    <a:pt x="1" y="2025"/>
                    <a:pt x="579" y="2604"/>
                    <a:pt x="1319" y="2604"/>
                  </a:cubicBezTo>
                  <a:cubicBezTo>
                    <a:pt x="2026" y="2604"/>
                    <a:pt x="2605" y="2025"/>
                    <a:pt x="2605" y="1318"/>
                  </a:cubicBezTo>
                  <a:cubicBezTo>
                    <a:pt x="2605" y="579"/>
                    <a:pt x="2026" y="0"/>
                    <a:pt x="131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44"/>
            <p:cNvSpPr/>
            <p:nvPr/>
          </p:nvSpPr>
          <p:spPr>
            <a:xfrm>
              <a:off x="2809875" y="3096550"/>
              <a:ext cx="78775" cy="79600"/>
            </a:xfrm>
            <a:custGeom>
              <a:rect b="b" l="l" r="r" t="t"/>
              <a:pathLst>
                <a:path extrusionOk="0" h="3184" w="3151">
                  <a:moveTo>
                    <a:pt x="1576" y="547"/>
                  </a:moveTo>
                  <a:cubicBezTo>
                    <a:pt x="2154" y="547"/>
                    <a:pt x="2604" y="1030"/>
                    <a:pt x="2604" y="1608"/>
                  </a:cubicBezTo>
                  <a:cubicBezTo>
                    <a:pt x="2604" y="2155"/>
                    <a:pt x="2154" y="2637"/>
                    <a:pt x="1576" y="2637"/>
                  </a:cubicBezTo>
                  <a:cubicBezTo>
                    <a:pt x="997" y="2637"/>
                    <a:pt x="515" y="2155"/>
                    <a:pt x="515" y="1608"/>
                  </a:cubicBezTo>
                  <a:cubicBezTo>
                    <a:pt x="515" y="1030"/>
                    <a:pt x="997" y="547"/>
                    <a:pt x="1576" y="547"/>
                  </a:cubicBezTo>
                  <a:close/>
                  <a:moveTo>
                    <a:pt x="1576" y="1"/>
                  </a:moveTo>
                  <a:cubicBezTo>
                    <a:pt x="708" y="1"/>
                    <a:pt x="1" y="708"/>
                    <a:pt x="1" y="1608"/>
                  </a:cubicBezTo>
                  <a:cubicBezTo>
                    <a:pt x="1" y="2476"/>
                    <a:pt x="708" y="3183"/>
                    <a:pt x="1576" y="3183"/>
                  </a:cubicBezTo>
                  <a:cubicBezTo>
                    <a:pt x="2444" y="3183"/>
                    <a:pt x="3151" y="2476"/>
                    <a:pt x="3151" y="1608"/>
                  </a:cubicBezTo>
                  <a:cubicBezTo>
                    <a:pt x="3151" y="708"/>
                    <a:pt x="2444" y="1"/>
                    <a:pt x="157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44"/>
            <p:cNvSpPr/>
            <p:nvPr/>
          </p:nvSpPr>
          <p:spPr>
            <a:xfrm>
              <a:off x="3001150" y="2329925"/>
              <a:ext cx="65900" cy="65900"/>
            </a:xfrm>
            <a:custGeom>
              <a:rect b="b" l="l" r="r" t="t"/>
              <a:pathLst>
                <a:path extrusionOk="0" h="2636" w="2636">
                  <a:moveTo>
                    <a:pt x="1318" y="0"/>
                  </a:moveTo>
                  <a:cubicBezTo>
                    <a:pt x="611" y="0"/>
                    <a:pt x="0" y="579"/>
                    <a:pt x="0" y="1318"/>
                  </a:cubicBezTo>
                  <a:cubicBezTo>
                    <a:pt x="0" y="2057"/>
                    <a:pt x="611" y="2636"/>
                    <a:pt x="1318" y="2636"/>
                  </a:cubicBezTo>
                  <a:cubicBezTo>
                    <a:pt x="2057" y="2636"/>
                    <a:pt x="2636" y="2057"/>
                    <a:pt x="2636" y="1318"/>
                  </a:cubicBezTo>
                  <a:cubicBezTo>
                    <a:pt x="2636" y="579"/>
                    <a:pt x="2057" y="0"/>
                    <a:pt x="131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44"/>
            <p:cNvSpPr/>
            <p:nvPr/>
          </p:nvSpPr>
          <p:spPr>
            <a:xfrm>
              <a:off x="2994700" y="2323475"/>
              <a:ext cx="78800" cy="78800"/>
            </a:xfrm>
            <a:custGeom>
              <a:rect b="b" l="l" r="r" t="t"/>
              <a:pathLst>
                <a:path extrusionOk="0" h="3152" w="3152">
                  <a:moveTo>
                    <a:pt x="1576" y="547"/>
                  </a:moveTo>
                  <a:cubicBezTo>
                    <a:pt x="2155" y="547"/>
                    <a:pt x="2637" y="997"/>
                    <a:pt x="2637" y="1576"/>
                  </a:cubicBezTo>
                  <a:cubicBezTo>
                    <a:pt x="2637" y="2155"/>
                    <a:pt x="2155" y="2605"/>
                    <a:pt x="1576" y="2605"/>
                  </a:cubicBezTo>
                  <a:cubicBezTo>
                    <a:pt x="997" y="2605"/>
                    <a:pt x="547" y="2155"/>
                    <a:pt x="547" y="1576"/>
                  </a:cubicBezTo>
                  <a:cubicBezTo>
                    <a:pt x="547" y="997"/>
                    <a:pt x="997" y="547"/>
                    <a:pt x="1576" y="547"/>
                  </a:cubicBezTo>
                  <a:close/>
                  <a:moveTo>
                    <a:pt x="1576" y="1"/>
                  </a:moveTo>
                  <a:cubicBezTo>
                    <a:pt x="708" y="1"/>
                    <a:pt x="1" y="708"/>
                    <a:pt x="1" y="1576"/>
                  </a:cubicBezTo>
                  <a:cubicBezTo>
                    <a:pt x="1" y="2444"/>
                    <a:pt x="708" y="3151"/>
                    <a:pt x="1576" y="3151"/>
                  </a:cubicBezTo>
                  <a:cubicBezTo>
                    <a:pt x="2444" y="3151"/>
                    <a:pt x="3151" y="2444"/>
                    <a:pt x="3151" y="1576"/>
                  </a:cubicBezTo>
                  <a:cubicBezTo>
                    <a:pt x="3151" y="708"/>
                    <a:pt x="2444" y="1"/>
                    <a:pt x="157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44"/>
            <p:cNvSpPr/>
            <p:nvPr/>
          </p:nvSpPr>
          <p:spPr>
            <a:xfrm>
              <a:off x="3186775" y="2054275"/>
              <a:ext cx="65925" cy="65125"/>
            </a:xfrm>
            <a:custGeom>
              <a:rect b="b" l="l" r="r" t="t"/>
              <a:pathLst>
                <a:path extrusionOk="0" h="2605" w="2637">
                  <a:moveTo>
                    <a:pt x="1318" y="1"/>
                  </a:moveTo>
                  <a:cubicBezTo>
                    <a:pt x="579" y="1"/>
                    <a:pt x="0" y="579"/>
                    <a:pt x="0" y="1286"/>
                  </a:cubicBezTo>
                  <a:cubicBezTo>
                    <a:pt x="0" y="2026"/>
                    <a:pt x="579" y="2604"/>
                    <a:pt x="1318" y="2604"/>
                  </a:cubicBezTo>
                  <a:cubicBezTo>
                    <a:pt x="2026" y="2604"/>
                    <a:pt x="2636" y="2026"/>
                    <a:pt x="2636" y="1286"/>
                  </a:cubicBezTo>
                  <a:cubicBezTo>
                    <a:pt x="2636" y="579"/>
                    <a:pt x="2026" y="1"/>
                    <a:pt x="131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44"/>
            <p:cNvSpPr/>
            <p:nvPr/>
          </p:nvSpPr>
          <p:spPr>
            <a:xfrm>
              <a:off x="3180350" y="2047050"/>
              <a:ext cx="78775" cy="78775"/>
            </a:xfrm>
            <a:custGeom>
              <a:rect b="b" l="l" r="r" t="t"/>
              <a:pathLst>
                <a:path extrusionOk="0" h="3151" w="3151">
                  <a:moveTo>
                    <a:pt x="1575" y="547"/>
                  </a:moveTo>
                  <a:cubicBezTo>
                    <a:pt x="2154" y="547"/>
                    <a:pt x="2604" y="997"/>
                    <a:pt x="2604" y="1575"/>
                  </a:cubicBezTo>
                  <a:cubicBezTo>
                    <a:pt x="2604" y="2154"/>
                    <a:pt x="2154" y="2636"/>
                    <a:pt x="1575" y="2636"/>
                  </a:cubicBezTo>
                  <a:cubicBezTo>
                    <a:pt x="997" y="2636"/>
                    <a:pt x="515" y="2154"/>
                    <a:pt x="515" y="1575"/>
                  </a:cubicBezTo>
                  <a:cubicBezTo>
                    <a:pt x="515" y="997"/>
                    <a:pt x="997" y="547"/>
                    <a:pt x="1575" y="547"/>
                  </a:cubicBezTo>
                  <a:close/>
                  <a:moveTo>
                    <a:pt x="1575" y="0"/>
                  </a:moveTo>
                  <a:cubicBezTo>
                    <a:pt x="707" y="0"/>
                    <a:pt x="0" y="707"/>
                    <a:pt x="0" y="1575"/>
                  </a:cubicBezTo>
                  <a:cubicBezTo>
                    <a:pt x="0" y="2443"/>
                    <a:pt x="707" y="3150"/>
                    <a:pt x="1575" y="3150"/>
                  </a:cubicBezTo>
                  <a:cubicBezTo>
                    <a:pt x="2443" y="3150"/>
                    <a:pt x="3150" y="2443"/>
                    <a:pt x="3150" y="1575"/>
                  </a:cubicBezTo>
                  <a:cubicBezTo>
                    <a:pt x="3150" y="707"/>
                    <a:pt x="2443" y="0"/>
                    <a:pt x="157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44"/>
            <p:cNvSpPr/>
            <p:nvPr/>
          </p:nvSpPr>
          <p:spPr>
            <a:xfrm>
              <a:off x="3372400" y="3296650"/>
              <a:ext cx="65125" cy="65925"/>
            </a:xfrm>
            <a:custGeom>
              <a:rect b="b" l="l" r="r" t="t"/>
              <a:pathLst>
                <a:path extrusionOk="0" h="2637" w="2605">
                  <a:moveTo>
                    <a:pt x="1287" y="1"/>
                  </a:moveTo>
                  <a:cubicBezTo>
                    <a:pt x="579" y="1"/>
                    <a:pt x="1" y="612"/>
                    <a:pt x="1" y="1319"/>
                  </a:cubicBezTo>
                  <a:cubicBezTo>
                    <a:pt x="1" y="2058"/>
                    <a:pt x="579" y="2637"/>
                    <a:pt x="1287" y="2637"/>
                  </a:cubicBezTo>
                  <a:cubicBezTo>
                    <a:pt x="2026" y="2637"/>
                    <a:pt x="2605" y="2058"/>
                    <a:pt x="2605" y="1319"/>
                  </a:cubicBezTo>
                  <a:cubicBezTo>
                    <a:pt x="2605" y="612"/>
                    <a:pt x="2026" y="1"/>
                    <a:pt x="128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44"/>
            <p:cNvSpPr/>
            <p:nvPr/>
          </p:nvSpPr>
          <p:spPr>
            <a:xfrm>
              <a:off x="3365175" y="3290225"/>
              <a:ext cx="79575" cy="78775"/>
            </a:xfrm>
            <a:custGeom>
              <a:rect b="b" l="l" r="r" t="t"/>
              <a:pathLst>
                <a:path extrusionOk="0" h="3151" w="3183">
                  <a:moveTo>
                    <a:pt x="1576" y="547"/>
                  </a:moveTo>
                  <a:cubicBezTo>
                    <a:pt x="2154" y="547"/>
                    <a:pt x="2636" y="997"/>
                    <a:pt x="2636" y="1576"/>
                  </a:cubicBezTo>
                  <a:cubicBezTo>
                    <a:pt x="2636" y="2155"/>
                    <a:pt x="2154" y="2637"/>
                    <a:pt x="1576" y="2637"/>
                  </a:cubicBezTo>
                  <a:cubicBezTo>
                    <a:pt x="1029" y="2637"/>
                    <a:pt x="547" y="2155"/>
                    <a:pt x="547" y="1576"/>
                  </a:cubicBezTo>
                  <a:cubicBezTo>
                    <a:pt x="547" y="997"/>
                    <a:pt x="1029" y="547"/>
                    <a:pt x="1576" y="547"/>
                  </a:cubicBezTo>
                  <a:close/>
                  <a:moveTo>
                    <a:pt x="1576" y="1"/>
                  </a:moveTo>
                  <a:cubicBezTo>
                    <a:pt x="708" y="1"/>
                    <a:pt x="1" y="708"/>
                    <a:pt x="1" y="1576"/>
                  </a:cubicBezTo>
                  <a:cubicBezTo>
                    <a:pt x="1" y="2444"/>
                    <a:pt x="708" y="3151"/>
                    <a:pt x="1576" y="3151"/>
                  </a:cubicBezTo>
                  <a:cubicBezTo>
                    <a:pt x="2476" y="3151"/>
                    <a:pt x="3183" y="2444"/>
                    <a:pt x="3183" y="1576"/>
                  </a:cubicBezTo>
                  <a:cubicBezTo>
                    <a:pt x="3183" y="708"/>
                    <a:pt x="2476" y="1"/>
                    <a:pt x="157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44"/>
            <p:cNvSpPr/>
            <p:nvPr/>
          </p:nvSpPr>
          <p:spPr>
            <a:xfrm>
              <a:off x="3557250" y="3213900"/>
              <a:ext cx="65900" cy="65900"/>
            </a:xfrm>
            <a:custGeom>
              <a:rect b="b" l="l" r="r" t="t"/>
              <a:pathLst>
                <a:path extrusionOk="0" h="2636" w="2636">
                  <a:moveTo>
                    <a:pt x="1318" y="0"/>
                  </a:moveTo>
                  <a:cubicBezTo>
                    <a:pt x="611" y="0"/>
                    <a:pt x="0" y="579"/>
                    <a:pt x="0" y="1318"/>
                  </a:cubicBezTo>
                  <a:cubicBezTo>
                    <a:pt x="0" y="2057"/>
                    <a:pt x="611" y="2636"/>
                    <a:pt x="1318" y="2636"/>
                  </a:cubicBezTo>
                  <a:cubicBezTo>
                    <a:pt x="2057" y="2636"/>
                    <a:pt x="2636" y="2057"/>
                    <a:pt x="2636" y="1318"/>
                  </a:cubicBezTo>
                  <a:cubicBezTo>
                    <a:pt x="2636" y="579"/>
                    <a:pt x="2057" y="0"/>
                    <a:pt x="131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44"/>
            <p:cNvSpPr/>
            <p:nvPr/>
          </p:nvSpPr>
          <p:spPr>
            <a:xfrm>
              <a:off x="3550800" y="3207450"/>
              <a:ext cx="78800" cy="78800"/>
            </a:xfrm>
            <a:custGeom>
              <a:rect b="b" l="l" r="r" t="t"/>
              <a:pathLst>
                <a:path extrusionOk="0" h="3152" w="3152">
                  <a:moveTo>
                    <a:pt x="1576" y="547"/>
                  </a:moveTo>
                  <a:cubicBezTo>
                    <a:pt x="2155" y="547"/>
                    <a:pt x="2637" y="997"/>
                    <a:pt x="2637" y="1576"/>
                  </a:cubicBezTo>
                  <a:cubicBezTo>
                    <a:pt x="2637" y="2155"/>
                    <a:pt x="2155" y="2605"/>
                    <a:pt x="1576" y="2605"/>
                  </a:cubicBezTo>
                  <a:cubicBezTo>
                    <a:pt x="997" y="2605"/>
                    <a:pt x="547" y="2155"/>
                    <a:pt x="547" y="1576"/>
                  </a:cubicBezTo>
                  <a:cubicBezTo>
                    <a:pt x="547" y="997"/>
                    <a:pt x="997" y="547"/>
                    <a:pt x="1576" y="547"/>
                  </a:cubicBezTo>
                  <a:close/>
                  <a:moveTo>
                    <a:pt x="1576" y="1"/>
                  </a:moveTo>
                  <a:cubicBezTo>
                    <a:pt x="708" y="1"/>
                    <a:pt x="1" y="708"/>
                    <a:pt x="1" y="1576"/>
                  </a:cubicBezTo>
                  <a:cubicBezTo>
                    <a:pt x="1" y="2444"/>
                    <a:pt x="708" y="3151"/>
                    <a:pt x="1576" y="3151"/>
                  </a:cubicBezTo>
                  <a:cubicBezTo>
                    <a:pt x="2444" y="3151"/>
                    <a:pt x="3151" y="2444"/>
                    <a:pt x="3151" y="1576"/>
                  </a:cubicBezTo>
                  <a:cubicBezTo>
                    <a:pt x="3151" y="708"/>
                    <a:pt x="2444" y="1"/>
                    <a:pt x="157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44"/>
            <p:cNvSpPr/>
            <p:nvPr/>
          </p:nvSpPr>
          <p:spPr>
            <a:xfrm>
              <a:off x="3742875" y="3186575"/>
              <a:ext cx="65125" cy="65100"/>
            </a:xfrm>
            <a:custGeom>
              <a:rect b="b" l="l" r="r" t="t"/>
              <a:pathLst>
                <a:path extrusionOk="0" h="2604" w="2605">
                  <a:moveTo>
                    <a:pt x="1318" y="0"/>
                  </a:moveTo>
                  <a:cubicBezTo>
                    <a:pt x="579" y="0"/>
                    <a:pt x="0" y="579"/>
                    <a:pt x="0" y="1318"/>
                  </a:cubicBezTo>
                  <a:cubicBezTo>
                    <a:pt x="0" y="2025"/>
                    <a:pt x="579" y="2604"/>
                    <a:pt x="1318" y="2604"/>
                  </a:cubicBezTo>
                  <a:cubicBezTo>
                    <a:pt x="2026" y="2604"/>
                    <a:pt x="2604" y="2025"/>
                    <a:pt x="2604" y="1318"/>
                  </a:cubicBezTo>
                  <a:cubicBezTo>
                    <a:pt x="2604" y="579"/>
                    <a:pt x="2026" y="0"/>
                    <a:pt x="131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44"/>
            <p:cNvSpPr/>
            <p:nvPr/>
          </p:nvSpPr>
          <p:spPr>
            <a:xfrm>
              <a:off x="3736450" y="3180150"/>
              <a:ext cx="78775" cy="78775"/>
            </a:xfrm>
            <a:custGeom>
              <a:rect b="b" l="l" r="r" t="t"/>
              <a:pathLst>
                <a:path extrusionOk="0" h="3151" w="3151">
                  <a:moveTo>
                    <a:pt x="1575" y="514"/>
                  </a:moveTo>
                  <a:cubicBezTo>
                    <a:pt x="2154" y="514"/>
                    <a:pt x="2604" y="997"/>
                    <a:pt x="2604" y="1575"/>
                  </a:cubicBezTo>
                  <a:cubicBezTo>
                    <a:pt x="2604" y="2154"/>
                    <a:pt x="2154" y="2604"/>
                    <a:pt x="1575" y="2604"/>
                  </a:cubicBezTo>
                  <a:cubicBezTo>
                    <a:pt x="997" y="2604"/>
                    <a:pt x="515" y="2154"/>
                    <a:pt x="515" y="1575"/>
                  </a:cubicBezTo>
                  <a:cubicBezTo>
                    <a:pt x="515" y="997"/>
                    <a:pt x="997" y="514"/>
                    <a:pt x="1575" y="514"/>
                  </a:cubicBezTo>
                  <a:close/>
                  <a:moveTo>
                    <a:pt x="1575" y="0"/>
                  </a:moveTo>
                  <a:cubicBezTo>
                    <a:pt x="707" y="0"/>
                    <a:pt x="0" y="707"/>
                    <a:pt x="0" y="1575"/>
                  </a:cubicBezTo>
                  <a:cubicBezTo>
                    <a:pt x="0" y="2443"/>
                    <a:pt x="707" y="3150"/>
                    <a:pt x="1575" y="3150"/>
                  </a:cubicBezTo>
                  <a:cubicBezTo>
                    <a:pt x="2443" y="3150"/>
                    <a:pt x="3150" y="2443"/>
                    <a:pt x="3150" y="1575"/>
                  </a:cubicBezTo>
                  <a:cubicBezTo>
                    <a:pt x="3150" y="707"/>
                    <a:pt x="2443" y="0"/>
                    <a:pt x="157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44"/>
            <p:cNvSpPr/>
            <p:nvPr/>
          </p:nvSpPr>
          <p:spPr>
            <a:xfrm>
              <a:off x="3928500" y="3103800"/>
              <a:ext cx="65125" cy="65100"/>
            </a:xfrm>
            <a:custGeom>
              <a:rect b="b" l="l" r="r" t="t"/>
              <a:pathLst>
                <a:path extrusionOk="0" h="2604" w="2605">
                  <a:moveTo>
                    <a:pt x="1287" y="0"/>
                  </a:moveTo>
                  <a:cubicBezTo>
                    <a:pt x="579" y="0"/>
                    <a:pt x="1" y="579"/>
                    <a:pt x="1" y="1318"/>
                  </a:cubicBezTo>
                  <a:cubicBezTo>
                    <a:pt x="1" y="2025"/>
                    <a:pt x="579" y="2604"/>
                    <a:pt x="1287" y="2604"/>
                  </a:cubicBezTo>
                  <a:cubicBezTo>
                    <a:pt x="2026" y="2604"/>
                    <a:pt x="2605" y="2025"/>
                    <a:pt x="2605" y="1318"/>
                  </a:cubicBezTo>
                  <a:cubicBezTo>
                    <a:pt x="2605" y="579"/>
                    <a:pt x="2026" y="0"/>
                    <a:pt x="128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44"/>
            <p:cNvSpPr/>
            <p:nvPr/>
          </p:nvSpPr>
          <p:spPr>
            <a:xfrm>
              <a:off x="3921275" y="3096550"/>
              <a:ext cx="78775" cy="79600"/>
            </a:xfrm>
            <a:custGeom>
              <a:rect b="b" l="l" r="r" t="t"/>
              <a:pathLst>
                <a:path extrusionOk="0" h="3184" w="3151">
                  <a:moveTo>
                    <a:pt x="1576" y="547"/>
                  </a:moveTo>
                  <a:cubicBezTo>
                    <a:pt x="2154" y="547"/>
                    <a:pt x="2636" y="1030"/>
                    <a:pt x="2636" y="1608"/>
                  </a:cubicBezTo>
                  <a:cubicBezTo>
                    <a:pt x="2636" y="2155"/>
                    <a:pt x="2154" y="2637"/>
                    <a:pt x="1576" y="2637"/>
                  </a:cubicBezTo>
                  <a:cubicBezTo>
                    <a:pt x="997" y="2637"/>
                    <a:pt x="547" y="2155"/>
                    <a:pt x="547" y="1608"/>
                  </a:cubicBezTo>
                  <a:cubicBezTo>
                    <a:pt x="547" y="1030"/>
                    <a:pt x="997" y="547"/>
                    <a:pt x="1576" y="547"/>
                  </a:cubicBezTo>
                  <a:close/>
                  <a:moveTo>
                    <a:pt x="1576" y="1"/>
                  </a:moveTo>
                  <a:cubicBezTo>
                    <a:pt x="708" y="1"/>
                    <a:pt x="1" y="708"/>
                    <a:pt x="1" y="1608"/>
                  </a:cubicBezTo>
                  <a:cubicBezTo>
                    <a:pt x="1" y="2476"/>
                    <a:pt x="708" y="3183"/>
                    <a:pt x="1576" y="3183"/>
                  </a:cubicBezTo>
                  <a:cubicBezTo>
                    <a:pt x="2443" y="3183"/>
                    <a:pt x="3151" y="2476"/>
                    <a:pt x="3151" y="1608"/>
                  </a:cubicBezTo>
                  <a:cubicBezTo>
                    <a:pt x="3151" y="708"/>
                    <a:pt x="2443" y="1"/>
                    <a:pt x="157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44"/>
            <p:cNvSpPr/>
            <p:nvPr/>
          </p:nvSpPr>
          <p:spPr>
            <a:xfrm>
              <a:off x="4113350" y="2992900"/>
              <a:ext cx="65900" cy="65925"/>
            </a:xfrm>
            <a:custGeom>
              <a:rect b="b" l="l" r="r" t="t"/>
              <a:pathLst>
                <a:path extrusionOk="0" h="2637" w="2636">
                  <a:moveTo>
                    <a:pt x="1318" y="0"/>
                  </a:moveTo>
                  <a:cubicBezTo>
                    <a:pt x="579" y="0"/>
                    <a:pt x="0" y="579"/>
                    <a:pt x="0" y="1318"/>
                  </a:cubicBezTo>
                  <a:cubicBezTo>
                    <a:pt x="0" y="2058"/>
                    <a:pt x="579" y="2636"/>
                    <a:pt x="1318" y="2636"/>
                  </a:cubicBezTo>
                  <a:cubicBezTo>
                    <a:pt x="2025" y="2636"/>
                    <a:pt x="2636" y="2058"/>
                    <a:pt x="2636" y="1318"/>
                  </a:cubicBezTo>
                  <a:cubicBezTo>
                    <a:pt x="2636" y="579"/>
                    <a:pt x="2025" y="0"/>
                    <a:pt x="131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44"/>
            <p:cNvSpPr/>
            <p:nvPr/>
          </p:nvSpPr>
          <p:spPr>
            <a:xfrm>
              <a:off x="4106900" y="2986475"/>
              <a:ext cx="78800" cy="78775"/>
            </a:xfrm>
            <a:custGeom>
              <a:rect b="b" l="l" r="r" t="t"/>
              <a:pathLst>
                <a:path extrusionOk="0" h="3151" w="3152">
                  <a:moveTo>
                    <a:pt x="1576" y="547"/>
                  </a:moveTo>
                  <a:cubicBezTo>
                    <a:pt x="2155" y="547"/>
                    <a:pt x="2605" y="997"/>
                    <a:pt x="2605" y="1575"/>
                  </a:cubicBezTo>
                  <a:cubicBezTo>
                    <a:pt x="2605" y="2154"/>
                    <a:pt x="2155" y="2604"/>
                    <a:pt x="1576" y="2604"/>
                  </a:cubicBezTo>
                  <a:cubicBezTo>
                    <a:pt x="997" y="2604"/>
                    <a:pt x="547" y="2154"/>
                    <a:pt x="547" y="1575"/>
                  </a:cubicBezTo>
                  <a:cubicBezTo>
                    <a:pt x="547" y="997"/>
                    <a:pt x="997" y="547"/>
                    <a:pt x="1576" y="547"/>
                  </a:cubicBezTo>
                  <a:close/>
                  <a:moveTo>
                    <a:pt x="1576" y="0"/>
                  </a:moveTo>
                  <a:cubicBezTo>
                    <a:pt x="708" y="0"/>
                    <a:pt x="1" y="707"/>
                    <a:pt x="1" y="1575"/>
                  </a:cubicBezTo>
                  <a:cubicBezTo>
                    <a:pt x="1" y="2443"/>
                    <a:pt x="708" y="3150"/>
                    <a:pt x="1576" y="3150"/>
                  </a:cubicBezTo>
                  <a:cubicBezTo>
                    <a:pt x="2444" y="3150"/>
                    <a:pt x="3151" y="2443"/>
                    <a:pt x="3151" y="1575"/>
                  </a:cubicBezTo>
                  <a:cubicBezTo>
                    <a:pt x="3151" y="707"/>
                    <a:pt x="2444" y="0"/>
                    <a:pt x="157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44"/>
            <p:cNvSpPr/>
            <p:nvPr/>
          </p:nvSpPr>
          <p:spPr>
            <a:xfrm>
              <a:off x="4298975" y="3048350"/>
              <a:ext cx="65125" cy="65925"/>
            </a:xfrm>
            <a:custGeom>
              <a:rect b="b" l="l" r="r" t="t"/>
              <a:pathLst>
                <a:path extrusionOk="0" h="2637" w="2605">
                  <a:moveTo>
                    <a:pt x="1318" y="0"/>
                  </a:moveTo>
                  <a:cubicBezTo>
                    <a:pt x="579" y="0"/>
                    <a:pt x="0" y="579"/>
                    <a:pt x="0" y="1318"/>
                  </a:cubicBezTo>
                  <a:cubicBezTo>
                    <a:pt x="0" y="2025"/>
                    <a:pt x="579" y="2636"/>
                    <a:pt x="1318" y="2636"/>
                  </a:cubicBezTo>
                  <a:cubicBezTo>
                    <a:pt x="2026" y="2636"/>
                    <a:pt x="2604" y="2025"/>
                    <a:pt x="2604" y="1318"/>
                  </a:cubicBezTo>
                  <a:cubicBezTo>
                    <a:pt x="2604" y="579"/>
                    <a:pt x="2026" y="0"/>
                    <a:pt x="131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44"/>
            <p:cNvSpPr/>
            <p:nvPr/>
          </p:nvSpPr>
          <p:spPr>
            <a:xfrm>
              <a:off x="4292550" y="3041925"/>
              <a:ext cx="78775" cy="78775"/>
            </a:xfrm>
            <a:custGeom>
              <a:rect b="b" l="l" r="r" t="t"/>
              <a:pathLst>
                <a:path extrusionOk="0" h="3151" w="3151">
                  <a:moveTo>
                    <a:pt x="1575" y="514"/>
                  </a:moveTo>
                  <a:cubicBezTo>
                    <a:pt x="2122" y="514"/>
                    <a:pt x="2604" y="997"/>
                    <a:pt x="2604" y="1575"/>
                  </a:cubicBezTo>
                  <a:cubicBezTo>
                    <a:pt x="2604" y="2154"/>
                    <a:pt x="2122" y="2604"/>
                    <a:pt x="1575" y="2604"/>
                  </a:cubicBezTo>
                  <a:cubicBezTo>
                    <a:pt x="997" y="2604"/>
                    <a:pt x="515" y="2154"/>
                    <a:pt x="515" y="1575"/>
                  </a:cubicBezTo>
                  <a:cubicBezTo>
                    <a:pt x="515" y="997"/>
                    <a:pt x="997" y="514"/>
                    <a:pt x="1575" y="514"/>
                  </a:cubicBezTo>
                  <a:close/>
                  <a:moveTo>
                    <a:pt x="1575" y="0"/>
                  </a:moveTo>
                  <a:cubicBezTo>
                    <a:pt x="675" y="0"/>
                    <a:pt x="0" y="707"/>
                    <a:pt x="0" y="1575"/>
                  </a:cubicBezTo>
                  <a:cubicBezTo>
                    <a:pt x="0" y="2443"/>
                    <a:pt x="675" y="3150"/>
                    <a:pt x="1575" y="3150"/>
                  </a:cubicBezTo>
                  <a:cubicBezTo>
                    <a:pt x="2443" y="3150"/>
                    <a:pt x="3150" y="2443"/>
                    <a:pt x="3150" y="1575"/>
                  </a:cubicBezTo>
                  <a:cubicBezTo>
                    <a:pt x="3150" y="707"/>
                    <a:pt x="2443" y="0"/>
                    <a:pt x="157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44"/>
            <p:cNvSpPr/>
            <p:nvPr/>
          </p:nvSpPr>
          <p:spPr>
            <a:xfrm>
              <a:off x="4483800" y="3159250"/>
              <a:ext cx="65925" cy="65100"/>
            </a:xfrm>
            <a:custGeom>
              <a:rect b="b" l="l" r="r" t="t"/>
              <a:pathLst>
                <a:path extrusionOk="0" h="2604" w="2637">
                  <a:moveTo>
                    <a:pt x="1319" y="0"/>
                  </a:moveTo>
                  <a:cubicBezTo>
                    <a:pt x="611" y="0"/>
                    <a:pt x="1" y="579"/>
                    <a:pt x="1" y="1286"/>
                  </a:cubicBezTo>
                  <a:cubicBezTo>
                    <a:pt x="1" y="2025"/>
                    <a:pt x="611" y="2604"/>
                    <a:pt x="1319" y="2604"/>
                  </a:cubicBezTo>
                  <a:cubicBezTo>
                    <a:pt x="2058" y="2604"/>
                    <a:pt x="2636" y="2025"/>
                    <a:pt x="2636" y="1286"/>
                  </a:cubicBezTo>
                  <a:cubicBezTo>
                    <a:pt x="2636" y="579"/>
                    <a:pt x="2058" y="0"/>
                    <a:pt x="131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44"/>
            <p:cNvSpPr/>
            <p:nvPr/>
          </p:nvSpPr>
          <p:spPr>
            <a:xfrm>
              <a:off x="4477375" y="3152000"/>
              <a:ext cx="78775" cy="78800"/>
            </a:xfrm>
            <a:custGeom>
              <a:rect b="b" l="l" r="r" t="t"/>
              <a:pathLst>
                <a:path extrusionOk="0" h="3152" w="3151">
                  <a:moveTo>
                    <a:pt x="1576" y="547"/>
                  </a:moveTo>
                  <a:cubicBezTo>
                    <a:pt x="2154" y="547"/>
                    <a:pt x="2636" y="997"/>
                    <a:pt x="2636" y="1576"/>
                  </a:cubicBezTo>
                  <a:cubicBezTo>
                    <a:pt x="2636" y="2155"/>
                    <a:pt x="2154" y="2637"/>
                    <a:pt x="1576" y="2637"/>
                  </a:cubicBezTo>
                  <a:cubicBezTo>
                    <a:pt x="997" y="2637"/>
                    <a:pt x="547" y="2155"/>
                    <a:pt x="547" y="1576"/>
                  </a:cubicBezTo>
                  <a:cubicBezTo>
                    <a:pt x="547" y="997"/>
                    <a:pt x="997" y="547"/>
                    <a:pt x="1576" y="547"/>
                  </a:cubicBezTo>
                  <a:close/>
                  <a:moveTo>
                    <a:pt x="1576" y="1"/>
                  </a:moveTo>
                  <a:cubicBezTo>
                    <a:pt x="708" y="1"/>
                    <a:pt x="0" y="708"/>
                    <a:pt x="0" y="1576"/>
                  </a:cubicBezTo>
                  <a:cubicBezTo>
                    <a:pt x="0" y="2444"/>
                    <a:pt x="708" y="3151"/>
                    <a:pt x="1576" y="3151"/>
                  </a:cubicBezTo>
                  <a:cubicBezTo>
                    <a:pt x="2443" y="3151"/>
                    <a:pt x="3151" y="2444"/>
                    <a:pt x="3151" y="1576"/>
                  </a:cubicBezTo>
                  <a:cubicBezTo>
                    <a:pt x="3151" y="708"/>
                    <a:pt x="2443" y="1"/>
                    <a:pt x="157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44"/>
            <p:cNvSpPr/>
            <p:nvPr/>
          </p:nvSpPr>
          <p:spPr>
            <a:xfrm>
              <a:off x="4669450" y="2579025"/>
              <a:ext cx="65900" cy="65125"/>
            </a:xfrm>
            <a:custGeom>
              <a:rect b="b" l="l" r="r" t="t"/>
              <a:pathLst>
                <a:path extrusionOk="0" h="2605" w="2636">
                  <a:moveTo>
                    <a:pt x="1318" y="1"/>
                  </a:moveTo>
                  <a:cubicBezTo>
                    <a:pt x="579" y="1"/>
                    <a:pt x="0" y="580"/>
                    <a:pt x="0" y="1287"/>
                  </a:cubicBezTo>
                  <a:cubicBezTo>
                    <a:pt x="0" y="2026"/>
                    <a:pt x="579" y="2605"/>
                    <a:pt x="1318" y="2605"/>
                  </a:cubicBezTo>
                  <a:cubicBezTo>
                    <a:pt x="2025" y="2605"/>
                    <a:pt x="2636" y="2026"/>
                    <a:pt x="2636" y="1287"/>
                  </a:cubicBezTo>
                  <a:cubicBezTo>
                    <a:pt x="2636" y="580"/>
                    <a:pt x="2025" y="1"/>
                    <a:pt x="131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44"/>
            <p:cNvSpPr/>
            <p:nvPr/>
          </p:nvSpPr>
          <p:spPr>
            <a:xfrm>
              <a:off x="4663000" y="2571800"/>
              <a:ext cx="78800" cy="78775"/>
            </a:xfrm>
            <a:custGeom>
              <a:rect b="b" l="l" r="r" t="t"/>
              <a:pathLst>
                <a:path extrusionOk="0" h="3151" w="3152">
                  <a:moveTo>
                    <a:pt x="1576" y="547"/>
                  </a:moveTo>
                  <a:cubicBezTo>
                    <a:pt x="2155" y="547"/>
                    <a:pt x="2605" y="997"/>
                    <a:pt x="2605" y="1576"/>
                  </a:cubicBezTo>
                  <a:cubicBezTo>
                    <a:pt x="2605" y="2154"/>
                    <a:pt x="2155" y="2636"/>
                    <a:pt x="1576" y="2636"/>
                  </a:cubicBezTo>
                  <a:cubicBezTo>
                    <a:pt x="997" y="2636"/>
                    <a:pt x="515" y="2154"/>
                    <a:pt x="515" y="1576"/>
                  </a:cubicBezTo>
                  <a:cubicBezTo>
                    <a:pt x="515" y="997"/>
                    <a:pt x="997" y="547"/>
                    <a:pt x="1576" y="547"/>
                  </a:cubicBezTo>
                  <a:close/>
                  <a:moveTo>
                    <a:pt x="1576" y="1"/>
                  </a:moveTo>
                  <a:cubicBezTo>
                    <a:pt x="708" y="1"/>
                    <a:pt x="1" y="708"/>
                    <a:pt x="1" y="1576"/>
                  </a:cubicBezTo>
                  <a:cubicBezTo>
                    <a:pt x="1" y="2476"/>
                    <a:pt x="708" y="3151"/>
                    <a:pt x="1576" y="3151"/>
                  </a:cubicBezTo>
                  <a:cubicBezTo>
                    <a:pt x="2444" y="3151"/>
                    <a:pt x="3151" y="2476"/>
                    <a:pt x="3151" y="1576"/>
                  </a:cubicBezTo>
                  <a:cubicBezTo>
                    <a:pt x="3151" y="708"/>
                    <a:pt x="2444" y="1"/>
                    <a:pt x="157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44"/>
            <p:cNvSpPr/>
            <p:nvPr/>
          </p:nvSpPr>
          <p:spPr>
            <a:xfrm>
              <a:off x="4855075" y="2496275"/>
              <a:ext cx="65125" cy="65100"/>
            </a:xfrm>
            <a:custGeom>
              <a:rect b="b" l="l" r="r" t="t"/>
              <a:pathLst>
                <a:path extrusionOk="0" h="2604" w="2605">
                  <a:moveTo>
                    <a:pt x="1286" y="0"/>
                  </a:moveTo>
                  <a:cubicBezTo>
                    <a:pt x="579" y="0"/>
                    <a:pt x="0" y="579"/>
                    <a:pt x="0" y="1286"/>
                  </a:cubicBezTo>
                  <a:cubicBezTo>
                    <a:pt x="0" y="2025"/>
                    <a:pt x="579" y="2604"/>
                    <a:pt x="1286" y="2604"/>
                  </a:cubicBezTo>
                  <a:cubicBezTo>
                    <a:pt x="2025" y="2604"/>
                    <a:pt x="2604" y="2025"/>
                    <a:pt x="2604" y="1286"/>
                  </a:cubicBezTo>
                  <a:cubicBezTo>
                    <a:pt x="2604" y="579"/>
                    <a:pt x="2025" y="0"/>
                    <a:pt x="128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44"/>
            <p:cNvSpPr/>
            <p:nvPr/>
          </p:nvSpPr>
          <p:spPr>
            <a:xfrm>
              <a:off x="4847850" y="2489025"/>
              <a:ext cx="79575" cy="78775"/>
            </a:xfrm>
            <a:custGeom>
              <a:rect b="b" l="l" r="r" t="t"/>
              <a:pathLst>
                <a:path extrusionOk="0" h="3151" w="3183">
                  <a:moveTo>
                    <a:pt x="1575" y="547"/>
                  </a:moveTo>
                  <a:cubicBezTo>
                    <a:pt x="2154" y="547"/>
                    <a:pt x="2636" y="997"/>
                    <a:pt x="2636" y="1576"/>
                  </a:cubicBezTo>
                  <a:cubicBezTo>
                    <a:pt x="2636" y="2154"/>
                    <a:pt x="2154" y="2637"/>
                    <a:pt x="1575" y="2637"/>
                  </a:cubicBezTo>
                  <a:cubicBezTo>
                    <a:pt x="1029" y="2637"/>
                    <a:pt x="547" y="2154"/>
                    <a:pt x="547" y="1576"/>
                  </a:cubicBezTo>
                  <a:cubicBezTo>
                    <a:pt x="547" y="997"/>
                    <a:pt x="1029" y="547"/>
                    <a:pt x="1575" y="547"/>
                  </a:cubicBezTo>
                  <a:close/>
                  <a:moveTo>
                    <a:pt x="1575" y="1"/>
                  </a:moveTo>
                  <a:cubicBezTo>
                    <a:pt x="707" y="1"/>
                    <a:pt x="0" y="708"/>
                    <a:pt x="0" y="1576"/>
                  </a:cubicBezTo>
                  <a:cubicBezTo>
                    <a:pt x="0" y="2444"/>
                    <a:pt x="707" y="3151"/>
                    <a:pt x="1575" y="3151"/>
                  </a:cubicBezTo>
                  <a:cubicBezTo>
                    <a:pt x="2475" y="3151"/>
                    <a:pt x="3182" y="2444"/>
                    <a:pt x="3182" y="1576"/>
                  </a:cubicBezTo>
                  <a:cubicBezTo>
                    <a:pt x="3182" y="708"/>
                    <a:pt x="2475" y="1"/>
                    <a:pt x="157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44"/>
            <p:cNvSpPr/>
            <p:nvPr/>
          </p:nvSpPr>
          <p:spPr>
            <a:xfrm>
              <a:off x="5039900" y="2385375"/>
              <a:ext cx="65925" cy="65900"/>
            </a:xfrm>
            <a:custGeom>
              <a:rect b="b" l="l" r="r" t="t"/>
              <a:pathLst>
                <a:path extrusionOk="0" h="2636" w="2637">
                  <a:moveTo>
                    <a:pt x="1319" y="0"/>
                  </a:moveTo>
                  <a:cubicBezTo>
                    <a:pt x="611" y="0"/>
                    <a:pt x="1" y="579"/>
                    <a:pt x="1" y="1318"/>
                  </a:cubicBezTo>
                  <a:cubicBezTo>
                    <a:pt x="1" y="2025"/>
                    <a:pt x="611" y="2636"/>
                    <a:pt x="1319" y="2636"/>
                  </a:cubicBezTo>
                  <a:cubicBezTo>
                    <a:pt x="2058" y="2636"/>
                    <a:pt x="2636" y="2025"/>
                    <a:pt x="2636" y="1318"/>
                  </a:cubicBezTo>
                  <a:cubicBezTo>
                    <a:pt x="2636" y="579"/>
                    <a:pt x="2058" y="0"/>
                    <a:pt x="131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44"/>
            <p:cNvSpPr/>
            <p:nvPr/>
          </p:nvSpPr>
          <p:spPr>
            <a:xfrm>
              <a:off x="5033475" y="2378925"/>
              <a:ext cx="78775" cy="78800"/>
            </a:xfrm>
            <a:custGeom>
              <a:rect b="b" l="l" r="r" t="t"/>
              <a:pathLst>
                <a:path extrusionOk="0" h="3152" w="3151">
                  <a:moveTo>
                    <a:pt x="1576" y="515"/>
                  </a:moveTo>
                  <a:cubicBezTo>
                    <a:pt x="2154" y="515"/>
                    <a:pt x="2604" y="997"/>
                    <a:pt x="2636" y="1576"/>
                  </a:cubicBezTo>
                  <a:cubicBezTo>
                    <a:pt x="2604" y="2155"/>
                    <a:pt x="2154" y="2605"/>
                    <a:pt x="1576" y="2605"/>
                  </a:cubicBezTo>
                  <a:cubicBezTo>
                    <a:pt x="997" y="2605"/>
                    <a:pt x="547" y="2155"/>
                    <a:pt x="547" y="1576"/>
                  </a:cubicBezTo>
                  <a:cubicBezTo>
                    <a:pt x="547" y="997"/>
                    <a:pt x="997" y="515"/>
                    <a:pt x="1576" y="515"/>
                  </a:cubicBezTo>
                  <a:close/>
                  <a:moveTo>
                    <a:pt x="1576" y="1"/>
                  </a:moveTo>
                  <a:cubicBezTo>
                    <a:pt x="708" y="1"/>
                    <a:pt x="0" y="708"/>
                    <a:pt x="0" y="1576"/>
                  </a:cubicBezTo>
                  <a:cubicBezTo>
                    <a:pt x="0" y="2444"/>
                    <a:pt x="708" y="3151"/>
                    <a:pt x="1576" y="3151"/>
                  </a:cubicBezTo>
                  <a:cubicBezTo>
                    <a:pt x="2443" y="3151"/>
                    <a:pt x="3151" y="2444"/>
                    <a:pt x="3151" y="1576"/>
                  </a:cubicBezTo>
                  <a:cubicBezTo>
                    <a:pt x="3151" y="708"/>
                    <a:pt x="2443" y="1"/>
                    <a:pt x="157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44"/>
            <p:cNvSpPr/>
            <p:nvPr/>
          </p:nvSpPr>
          <p:spPr>
            <a:xfrm>
              <a:off x="5225525" y="2496275"/>
              <a:ext cx="65125" cy="65100"/>
            </a:xfrm>
            <a:custGeom>
              <a:rect b="b" l="l" r="r" t="t"/>
              <a:pathLst>
                <a:path extrusionOk="0" h="2604" w="2605">
                  <a:moveTo>
                    <a:pt x="1319" y="0"/>
                  </a:moveTo>
                  <a:cubicBezTo>
                    <a:pt x="580" y="0"/>
                    <a:pt x="1" y="579"/>
                    <a:pt x="1" y="1286"/>
                  </a:cubicBezTo>
                  <a:cubicBezTo>
                    <a:pt x="1" y="2025"/>
                    <a:pt x="580" y="2604"/>
                    <a:pt x="1319" y="2604"/>
                  </a:cubicBezTo>
                  <a:cubicBezTo>
                    <a:pt x="2026" y="2604"/>
                    <a:pt x="2605" y="2025"/>
                    <a:pt x="2605" y="1286"/>
                  </a:cubicBezTo>
                  <a:cubicBezTo>
                    <a:pt x="2605" y="579"/>
                    <a:pt x="2026" y="0"/>
                    <a:pt x="131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44"/>
            <p:cNvSpPr/>
            <p:nvPr/>
          </p:nvSpPr>
          <p:spPr>
            <a:xfrm>
              <a:off x="5219100" y="2489025"/>
              <a:ext cx="78775" cy="78775"/>
            </a:xfrm>
            <a:custGeom>
              <a:rect b="b" l="l" r="r" t="t"/>
              <a:pathLst>
                <a:path extrusionOk="0" h="3151" w="3151">
                  <a:moveTo>
                    <a:pt x="1576" y="547"/>
                  </a:moveTo>
                  <a:cubicBezTo>
                    <a:pt x="2155" y="547"/>
                    <a:pt x="2605" y="997"/>
                    <a:pt x="2605" y="1576"/>
                  </a:cubicBezTo>
                  <a:cubicBezTo>
                    <a:pt x="2605" y="2154"/>
                    <a:pt x="2155" y="2637"/>
                    <a:pt x="1576" y="2637"/>
                  </a:cubicBezTo>
                  <a:cubicBezTo>
                    <a:pt x="997" y="2637"/>
                    <a:pt x="515" y="2154"/>
                    <a:pt x="515" y="1576"/>
                  </a:cubicBezTo>
                  <a:cubicBezTo>
                    <a:pt x="515" y="997"/>
                    <a:pt x="997" y="547"/>
                    <a:pt x="1576" y="547"/>
                  </a:cubicBezTo>
                  <a:close/>
                  <a:moveTo>
                    <a:pt x="1576" y="1"/>
                  </a:moveTo>
                  <a:cubicBezTo>
                    <a:pt x="708" y="1"/>
                    <a:pt x="1" y="708"/>
                    <a:pt x="1" y="1576"/>
                  </a:cubicBezTo>
                  <a:cubicBezTo>
                    <a:pt x="1" y="2444"/>
                    <a:pt x="708" y="3151"/>
                    <a:pt x="1576" y="3151"/>
                  </a:cubicBezTo>
                  <a:cubicBezTo>
                    <a:pt x="2444" y="3151"/>
                    <a:pt x="3151" y="2444"/>
                    <a:pt x="3151" y="1576"/>
                  </a:cubicBezTo>
                  <a:cubicBezTo>
                    <a:pt x="3151" y="708"/>
                    <a:pt x="2444" y="1"/>
                    <a:pt x="157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44"/>
            <p:cNvSpPr/>
            <p:nvPr/>
          </p:nvSpPr>
          <p:spPr>
            <a:xfrm>
              <a:off x="5411175" y="2606350"/>
              <a:ext cx="65125" cy="65925"/>
            </a:xfrm>
            <a:custGeom>
              <a:rect b="b" l="l" r="r" t="t"/>
              <a:pathLst>
                <a:path extrusionOk="0" h="2637" w="2605">
                  <a:moveTo>
                    <a:pt x="1286" y="1"/>
                  </a:moveTo>
                  <a:cubicBezTo>
                    <a:pt x="579" y="1"/>
                    <a:pt x="0" y="579"/>
                    <a:pt x="0" y="1319"/>
                  </a:cubicBezTo>
                  <a:cubicBezTo>
                    <a:pt x="0" y="2026"/>
                    <a:pt x="579" y="2637"/>
                    <a:pt x="1286" y="2637"/>
                  </a:cubicBezTo>
                  <a:cubicBezTo>
                    <a:pt x="2025" y="2637"/>
                    <a:pt x="2604" y="2026"/>
                    <a:pt x="2604" y="1319"/>
                  </a:cubicBezTo>
                  <a:cubicBezTo>
                    <a:pt x="2604" y="579"/>
                    <a:pt x="2025" y="1"/>
                    <a:pt x="128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44"/>
            <p:cNvSpPr/>
            <p:nvPr/>
          </p:nvSpPr>
          <p:spPr>
            <a:xfrm>
              <a:off x="5403950" y="2599925"/>
              <a:ext cx="78775" cy="78775"/>
            </a:xfrm>
            <a:custGeom>
              <a:rect b="b" l="l" r="r" t="t"/>
              <a:pathLst>
                <a:path extrusionOk="0" h="3151" w="3151">
                  <a:moveTo>
                    <a:pt x="1575" y="515"/>
                  </a:moveTo>
                  <a:cubicBezTo>
                    <a:pt x="2154" y="515"/>
                    <a:pt x="2636" y="997"/>
                    <a:pt x="2636" y="1576"/>
                  </a:cubicBezTo>
                  <a:cubicBezTo>
                    <a:pt x="2636" y="2154"/>
                    <a:pt x="2154" y="2604"/>
                    <a:pt x="1575" y="2604"/>
                  </a:cubicBezTo>
                  <a:cubicBezTo>
                    <a:pt x="997" y="2604"/>
                    <a:pt x="547" y="2154"/>
                    <a:pt x="547" y="1576"/>
                  </a:cubicBezTo>
                  <a:cubicBezTo>
                    <a:pt x="547" y="997"/>
                    <a:pt x="997" y="515"/>
                    <a:pt x="1575" y="515"/>
                  </a:cubicBezTo>
                  <a:close/>
                  <a:moveTo>
                    <a:pt x="1575" y="1"/>
                  </a:moveTo>
                  <a:cubicBezTo>
                    <a:pt x="707" y="1"/>
                    <a:pt x="0" y="708"/>
                    <a:pt x="0" y="1576"/>
                  </a:cubicBezTo>
                  <a:cubicBezTo>
                    <a:pt x="0" y="2444"/>
                    <a:pt x="707" y="3151"/>
                    <a:pt x="1575" y="3151"/>
                  </a:cubicBezTo>
                  <a:cubicBezTo>
                    <a:pt x="2443" y="3151"/>
                    <a:pt x="3150" y="2444"/>
                    <a:pt x="3150" y="1576"/>
                  </a:cubicBezTo>
                  <a:cubicBezTo>
                    <a:pt x="3150" y="708"/>
                    <a:pt x="2443" y="1"/>
                    <a:pt x="157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44"/>
            <p:cNvSpPr/>
            <p:nvPr/>
          </p:nvSpPr>
          <p:spPr>
            <a:xfrm>
              <a:off x="5747875" y="1384075"/>
              <a:ext cx="105300" cy="3359925"/>
            </a:xfrm>
            <a:custGeom>
              <a:rect b="b" l="l" r="r" t="t"/>
              <a:pathLst>
                <a:path extrusionOk="0" h="134397" w="4212">
                  <a:moveTo>
                    <a:pt x="1" y="0"/>
                  </a:moveTo>
                  <a:lnTo>
                    <a:pt x="1" y="134396"/>
                  </a:lnTo>
                  <a:lnTo>
                    <a:pt x="4212" y="134396"/>
                  </a:lnTo>
                  <a:lnTo>
                    <a:pt x="4212"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44"/>
            <p:cNvSpPr/>
            <p:nvPr/>
          </p:nvSpPr>
          <p:spPr>
            <a:xfrm>
              <a:off x="5747875" y="1797925"/>
              <a:ext cx="105300" cy="856675"/>
            </a:xfrm>
            <a:custGeom>
              <a:rect b="b" l="l" r="r" t="t"/>
              <a:pathLst>
                <a:path extrusionOk="0" h="34267" w="4212">
                  <a:moveTo>
                    <a:pt x="1" y="0"/>
                  </a:moveTo>
                  <a:lnTo>
                    <a:pt x="1" y="34267"/>
                  </a:lnTo>
                  <a:lnTo>
                    <a:pt x="4212" y="34267"/>
                  </a:lnTo>
                  <a:lnTo>
                    <a:pt x="421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44"/>
            <p:cNvSpPr/>
            <p:nvPr/>
          </p:nvSpPr>
          <p:spPr>
            <a:xfrm>
              <a:off x="1797325" y="1384075"/>
              <a:ext cx="4055850" cy="205750"/>
            </a:xfrm>
            <a:custGeom>
              <a:rect b="b" l="l" r="r" t="t"/>
              <a:pathLst>
                <a:path extrusionOk="0" h="8230" w="162234">
                  <a:moveTo>
                    <a:pt x="1" y="0"/>
                  </a:moveTo>
                  <a:lnTo>
                    <a:pt x="1" y="8229"/>
                  </a:lnTo>
                  <a:lnTo>
                    <a:pt x="162234" y="8229"/>
                  </a:lnTo>
                  <a:lnTo>
                    <a:pt x="16223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44"/>
            <p:cNvSpPr/>
            <p:nvPr/>
          </p:nvSpPr>
          <p:spPr>
            <a:xfrm>
              <a:off x="1797325" y="1652475"/>
              <a:ext cx="1042325" cy="164750"/>
            </a:xfrm>
            <a:custGeom>
              <a:rect b="b" l="l" r="r" t="t"/>
              <a:pathLst>
                <a:path extrusionOk="0" h="6590" w="41693">
                  <a:moveTo>
                    <a:pt x="1" y="0"/>
                  </a:moveTo>
                  <a:lnTo>
                    <a:pt x="1" y="6590"/>
                  </a:lnTo>
                  <a:lnTo>
                    <a:pt x="40599" y="6590"/>
                  </a:lnTo>
                  <a:cubicBezTo>
                    <a:pt x="41178" y="6590"/>
                    <a:pt x="41692" y="6108"/>
                    <a:pt x="41692" y="5497"/>
                  </a:cubicBezTo>
                  <a:lnTo>
                    <a:pt x="41692" y="1061"/>
                  </a:lnTo>
                  <a:cubicBezTo>
                    <a:pt x="41692" y="482"/>
                    <a:pt x="41178" y="0"/>
                    <a:pt x="4059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44"/>
            <p:cNvSpPr/>
            <p:nvPr/>
          </p:nvSpPr>
          <p:spPr>
            <a:xfrm>
              <a:off x="1927525" y="1675775"/>
              <a:ext cx="65900" cy="100475"/>
            </a:xfrm>
            <a:custGeom>
              <a:rect b="b" l="l" r="r" t="t"/>
              <a:pathLst>
                <a:path extrusionOk="0" h="4019" w="2636">
                  <a:moveTo>
                    <a:pt x="0" y="1"/>
                  </a:moveTo>
                  <a:lnTo>
                    <a:pt x="0" y="4019"/>
                  </a:lnTo>
                  <a:lnTo>
                    <a:pt x="547" y="4019"/>
                  </a:lnTo>
                  <a:lnTo>
                    <a:pt x="547" y="1190"/>
                  </a:lnTo>
                  <a:lnTo>
                    <a:pt x="997" y="4019"/>
                  </a:lnTo>
                  <a:lnTo>
                    <a:pt x="1607" y="4019"/>
                  </a:lnTo>
                  <a:lnTo>
                    <a:pt x="2025" y="1126"/>
                  </a:lnTo>
                  <a:lnTo>
                    <a:pt x="2025" y="4019"/>
                  </a:lnTo>
                  <a:lnTo>
                    <a:pt x="2636" y="4019"/>
                  </a:lnTo>
                  <a:lnTo>
                    <a:pt x="2636" y="1"/>
                  </a:lnTo>
                  <a:lnTo>
                    <a:pt x="1768" y="1"/>
                  </a:lnTo>
                  <a:lnTo>
                    <a:pt x="1318" y="2861"/>
                  </a:lnTo>
                  <a:lnTo>
                    <a:pt x="86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44"/>
            <p:cNvSpPr/>
            <p:nvPr/>
          </p:nvSpPr>
          <p:spPr>
            <a:xfrm>
              <a:off x="2000650" y="1675775"/>
              <a:ext cx="55475" cy="100475"/>
            </a:xfrm>
            <a:custGeom>
              <a:rect b="b" l="l" r="r" t="t"/>
              <a:pathLst>
                <a:path extrusionOk="0" h="4019" w="2219">
                  <a:moveTo>
                    <a:pt x="1093" y="708"/>
                  </a:moveTo>
                  <a:lnTo>
                    <a:pt x="1382" y="2733"/>
                  </a:lnTo>
                  <a:lnTo>
                    <a:pt x="772" y="2733"/>
                  </a:lnTo>
                  <a:lnTo>
                    <a:pt x="1093" y="708"/>
                  </a:lnTo>
                  <a:close/>
                  <a:moveTo>
                    <a:pt x="643" y="1"/>
                  </a:moveTo>
                  <a:lnTo>
                    <a:pt x="0" y="4019"/>
                  </a:lnTo>
                  <a:lnTo>
                    <a:pt x="579" y="4019"/>
                  </a:lnTo>
                  <a:lnTo>
                    <a:pt x="707" y="3279"/>
                  </a:lnTo>
                  <a:lnTo>
                    <a:pt x="1479" y="3279"/>
                  </a:lnTo>
                  <a:lnTo>
                    <a:pt x="1575" y="4019"/>
                  </a:lnTo>
                  <a:lnTo>
                    <a:pt x="2218" y="4019"/>
                  </a:lnTo>
                  <a:lnTo>
                    <a:pt x="157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44"/>
            <p:cNvSpPr/>
            <p:nvPr/>
          </p:nvSpPr>
          <p:spPr>
            <a:xfrm>
              <a:off x="2063325" y="1675775"/>
              <a:ext cx="49050" cy="100475"/>
            </a:xfrm>
            <a:custGeom>
              <a:rect b="b" l="l" r="r" t="t"/>
              <a:pathLst>
                <a:path extrusionOk="0" h="4019" w="1962">
                  <a:moveTo>
                    <a:pt x="933" y="579"/>
                  </a:moveTo>
                  <a:cubicBezTo>
                    <a:pt x="1158" y="579"/>
                    <a:pt x="1254" y="708"/>
                    <a:pt x="1254" y="997"/>
                  </a:cubicBezTo>
                  <a:lnTo>
                    <a:pt x="1254" y="1383"/>
                  </a:lnTo>
                  <a:cubicBezTo>
                    <a:pt x="1254" y="1704"/>
                    <a:pt x="1126" y="1801"/>
                    <a:pt x="868" y="1801"/>
                  </a:cubicBezTo>
                  <a:lnTo>
                    <a:pt x="643" y="1801"/>
                  </a:lnTo>
                  <a:lnTo>
                    <a:pt x="643" y="579"/>
                  </a:lnTo>
                  <a:close/>
                  <a:moveTo>
                    <a:pt x="1" y="1"/>
                  </a:moveTo>
                  <a:lnTo>
                    <a:pt x="1" y="4019"/>
                  </a:lnTo>
                  <a:lnTo>
                    <a:pt x="643" y="4019"/>
                  </a:lnTo>
                  <a:lnTo>
                    <a:pt x="643" y="2379"/>
                  </a:lnTo>
                  <a:lnTo>
                    <a:pt x="868" y="2379"/>
                  </a:lnTo>
                  <a:cubicBezTo>
                    <a:pt x="1126" y="2379"/>
                    <a:pt x="1254" y="2508"/>
                    <a:pt x="1254" y="2894"/>
                  </a:cubicBezTo>
                  <a:lnTo>
                    <a:pt x="1254" y="3536"/>
                  </a:lnTo>
                  <a:cubicBezTo>
                    <a:pt x="1254" y="3858"/>
                    <a:pt x="1286" y="3922"/>
                    <a:pt x="1318" y="4019"/>
                  </a:cubicBezTo>
                  <a:lnTo>
                    <a:pt x="1961" y="4019"/>
                  </a:lnTo>
                  <a:cubicBezTo>
                    <a:pt x="1897" y="3858"/>
                    <a:pt x="1897" y="3729"/>
                    <a:pt x="1897" y="3536"/>
                  </a:cubicBezTo>
                  <a:lnTo>
                    <a:pt x="1897" y="2926"/>
                  </a:lnTo>
                  <a:cubicBezTo>
                    <a:pt x="1897" y="2508"/>
                    <a:pt x="1801" y="2186"/>
                    <a:pt x="1479" y="2058"/>
                  </a:cubicBezTo>
                  <a:cubicBezTo>
                    <a:pt x="1768" y="1929"/>
                    <a:pt x="1897" y="1672"/>
                    <a:pt x="1897" y="1254"/>
                  </a:cubicBezTo>
                  <a:lnTo>
                    <a:pt x="1897" y="933"/>
                  </a:lnTo>
                  <a:cubicBezTo>
                    <a:pt x="1897" y="322"/>
                    <a:pt x="1608" y="1"/>
                    <a:pt x="96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44"/>
            <p:cNvSpPr/>
            <p:nvPr/>
          </p:nvSpPr>
          <p:spPr>
            <a:xfrm>
              <a:off x="2119575" y="1674975"/>
              <a:ext cx="47450" cy="102075"/>
            </a:xfrm>
            <a:custGeom>
              <a:rect b="b" l="l" r="r" t="t"/>
              <a:pathLst>
                <a:path extrusionOk="0" h="4083" w="1898">
                  <a:moveTo>
                    <a:pt x="965" y="0"/>
                  </a:moveTo>
                  <a:cubicBezTo>
                    <a:pt x="322" y="0"/>
                    <a:pt x="1" y="354"/>
                    <a:pt x="1" y="997"/>
                  </a:cubicBezTo>
                  <a:lnTo>
                    <a:pt x="1" y="3086"/>
                  </a:lnTo>
                  <a:cubicBezTo>
                    <a:pt x="1" y="3729"/>
                    <a:pt x="322" y="4083"/>
                    <a:pt x="965" y="4083"/>
                  </a:cubicBezTo>
                  <a:cubicBezTo>
                    <a:pt x="1576" y="4083"/>
                    <a:pt x="1897" y="3729"/>
                    <a:pt x="1897" y="3086"/>
                  </a:cubicBezTo>
                  <a:lnTo>
                    <a:pt x="1897" y="2540"/>
                  </a:lnTo>
                  <a:lnTo>
                    <a:pt x="1286" y="2540"/>
                  </a:lnTo>
                  <a:lnTo>
                    <a:pt x="1286" y="3118"/>
                  </a:lnTo>
                  <a:cubicBezTo>
                    <a:pt x="1286" y="3408"/>
                    <a:pt x="1158" y="3504"/>
                    <a:pt x="965" y="3504"/>
                  </a:cubicBezTo>
                  <a:cubicBezTo>
                    <a:pt x="772" y="3504"/>
                    <a:pt x="644" y="3408"/>
                    <a:pt x="644" y="3118"/>
                  </a:cubicBezTo>
                  <a:lnTo>
                    <a:pt x="644" y="965"/>
                  </a:lnTo>
                  <a:cubicBezTo>
                    <a:pt x="644" y="675"/>
                    <a:pt x="772" y="579"/>
                    <a:pt x="965" y="579"/>
                  </a:cubicBezTo>
                  <a:cubicBezTo>
                    <a:pt x="1158" y="579"/>
                    <a:pt x="1286" y="675"/>
                    <a:pt x="1286" y="965"/>
                  </a:cubicBezTo>
                  <a:lnTo>
                    <a:pt x="1286" y="1383"/>
                  </a:lnTo>
                  <a:lnTo>
                    <a:pt x="1897" y="1383"/>
                  </a:lnTo>
                  <a:lnTo>
                    <a:pt x="1897" y="997"/>
                  </a:lnTo>
                  <a:cubicBezTo>
                    <a:pt x="1897" y="354"/>
                    <a:pt x="1576" y="0"/>
                    <a:pt x="96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44"/>
            <p:cNvSpPr/>
            <p:nvPr/>
          </p:nvSpPr>
          <p:spPr>
            <a:xfrm>
              <a:off x="2176625" y="1675775"/>
              <a:ext cx="49850" cy="100475"/>
            </a:xfrm>
            <a:custGeom>
              <a:rect b="b" l="l" r="r" t="t"/>
              <a:pathLst>
                <a:path extrusionOk="0" h="4019" w="1994">
                  <a:moveTo>
                    <a:pt x="1" y="1"/>
                  </a:moveTo>
                  <a:lnTo>
                    <a:pt x="1" y="4019"/>
                  </a:lnTo>
                  <a:lnTo>
                    <a:pt x="612" y="4019"/>
                  </a:lnTo>
                  <a:lnTo>
                    <a:pt x="612" y="2315"/>
                  </a:lnTo>
                  <a:lnTo>
                    <a:pt x="1351" y="2315"/>
                  </a:lnTo>
                  <a:lnTo>
                    <a:pt x="1351" y="4019"/>
                  </a:lnTo>
                  <a:lnTo>
                    <a:pt x="1994" y="4019"/>
                  </a:lnTo>
                  <a:lnTo>
                    <a:pt x="1994" y="1"/>
                  </a:lnTo>
                  <a:lnTo>
                    <a:pt x="1351" y="1"/>
                  </a:lnTo>
                  <a:lnTo>
                    <a:pt x="1351" y="1736"/>
                  </a:lnTo>
                  <a:lnTo>
                    <a:pt x="612" y="1736"/>
                  </a:lnTo>
                  <a:lnTo>
                    <a:pt x="61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44"/>
            <p:cNvSpPr/>
            <p:nvPr/>
          </p:nvSpPr>
          <p:spPr>
            <a:xfrm>
              <a:off x="2064125" y="1418625"/>
              <a:ext cx="2607750" cy="116550"/>
            </a:xfrm>
            <a:custGeom>
              <a:rect b="b" l="l" r="r" t="t"/>
              <a:pathLst>
                <a:path extrusionOk="0" h="4662" w="104310">
                  <a:moveTo>
                    <a:pt x="1" y="0"/>
                  </a:moveTo>
                  <a:lnTo>
                    <a:pt x="1" y="4661"/>
                  </a:lnTo>
                  <a:lnTo>
                    <a:pt x="104309" y="4661"/>
                  </a:lnTo>
                  <a:lnTo>
                    <a:pt x="10430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44"/>
            <p:cNvSpPr/>
            <p:nvPr/>
          </p:nvSpPr>
          <p:spPr>
            <a:xfrm>
              <a:off x="2016725" y="3505600"/>
              <a:ext cx="176800" cy="81200"/>
            </a:xfrm>
            <a:custGeom>
              <a:rect b="b" l="l" r="r" t="t"/>
              <a:pathLst>
                <a:path extrusionOk="0" h="3248" w="7072">
                  <a:moveTo>
                    <a:pt x="0" y="1"/>
                  </a:moveTo>
                  <a:lnTo>
                    <a:pt x="0" y="3247"/>
                  </a:lnTo>
                  <a:lnTo>
                    <a:pt x="7072" y="3247"/>
                  </a:lnTo>
                  <a:lnTo>
                    <a:pt x="707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44"/>
            <p:cNvSpPr/>
            <p:nvPr/>
          </p:nvSpPr>
          <p:spPr>
            <a:xfrm>
              <a:off x="2202350" y="3505600"/>
              <a:ext cx="176825" cy="81200"/>
            </a:xfrm>
            <a:custGeom>
              <a:rect b="b" l="l" r="r" t="t"/>
              <a:pathLst>
                <a:path extrusionOk="0" h="3248" w="7073">
                  <a:moveTo>
                    <a:pt x="0" y="1"/>
                  </a:moveTo>
                  <a:lnTo>
                    <a:pt x="0" y="3247"/>
                  </a:lnTo>
                  <a:lnTo>
                    <a:pt x="7072" y="3247"/>
                  </a:lnTo>
                  <a:lnTo>
                    <a:pt x="707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44"/>
            <p:cNvSpPr/>
            <p:nvPr/>
          </p:nvSpPr>
          <p:spPr>
            <a:xfrm>
              <a:off x="2387975" y="3505600"/>
              <a:ext cx="176825" cy="81200"/>
            </a:xfrm>
            <a:custGeom>
              <a:rect b="b" l="l" r="r" t="t"/>
              <a:pathLst>
                <a:path extrusionOk="0" h="3248" w="7073">
                  <a:moveTo>
                    <a:pt x="1" y="1"/>
                  </a:moveTo>
                  <a:lnTo>
                    <a:pt x="1" y="3247"/>
                  </a:lnTo>
                  <a:lnTo>
                    <a:pt x="7073" y="3247"/>
                  </a:lnTo>
                  <a:lnTo>
                    <a:pt x="707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44"/>
            <p:cNvSpPr/>
            <p:nvPr/>
          </p:nvSpPr>
          <p:spPr>
            <a:xfrm>
              <a:off x="2573625" y="3505600"/>
              <a:ext cx="176825" cy="81200"/>
            </a:xfrm>
            <a:custGeom>
              <a:rect b="b" l="l" r="r" t="t"/>
              <a:pathLst>
                <a:path extrusionOk="0" h="3248" w="7073">
                  <a:moveTo>
                    <a:pt x="0" y="1"/>
                  </a:moveTo>
                  <a:lnTo>
                    <a:pt x="0" y="3247"/>
                  </a:lnTo>
                  <a:lnTo>
                    <a:pt x="7072" y="3247"/>
                  </a:lnTo>
                  <a:lnTo>
                    <a:pt x="707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44"/>
            <p:cNvSpPr/>
            <p:nvPr/>
          </p:nvSpPr>
          <p:spPr>
            <a:xfrm>
              <a:off x="2759250" y="3505600"/>
              <a:ext cx="176025" cy="81200"/>
            </a:xfrm>
            <a:custGeom>
              <a:rect b="b" l="l" r="r" t="t"/>
              <a:pathLst>
                <a:path extrusionOk="0" h="3248" w="7041">
                  <a:moveTo>
                    <a:pt x="1" y="1"/>
                  </a:moveTo>
                  <a:lnTo>
                    <a:pt x="1" y="3247"/>
                  </a:lnTo>
                  <a:lnTo>
                    <a:pt x="7040" y="3247"/>
                  </a:lnTo>
                  <a:lnTo>
                    <a:pt x="704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44"/>
            <p:cNvSpPr/>
            <p:nvPr/>
          </p:nvSpPr>
          <p:spPr>
            <a:xfrm>
              <a:off x="2944875" y="3505600"/>
              <a:ext cx="176025" cy="81200"/>
            </a:xfrm>
            <a:custGeom>
              <a:rect b="b" l="l" r="r" t="t"/>
              <a:pathLst>
                <a:path extrusionOk="0" h="3248" w="7041">
                  <a:moveTo>
                    <a:pt x="1" y="1"/>
                  </a:moveTo>
                  <a:lnTo>
                    <a:pt x="1" y="3247"/>
                  </a:lnTo>
                  <a:lnTo>
                    <a:pt x="7041" y="3247"/>
                  </a:lnTo>
                  <a:lnTo>
                    <a:pt x="704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44"/>
            <p:cNvSpPr/>
            <p:nvPr/>
          </p:nvSpPr>
          <p:spPr>
            <a:xfrm>
              <a:off x="3130525" y="3505600"/>
              <a:ext cx="176000" cy="81200"/>
            </a:xfrm>
            <a:custGeom>
              <a:rect b="b" l="l" r="r" t="t"/>
              <a:pathLst>
                <a:path extrusionOk="0" h="3248" w="7040">
                  <a:moveTo>
                    <a:pt x="0" y="1"/>
                  </a:moveTo>
                  <a:lnTo>
                    <a:pt x="0" y="3247"/>
                  </a:lnTo>
                  <a:lnTo>
                    <a:pt x="7040" y="3247"/>
                  </a:lnTo>
                  <a:lnTo>
                    <a:pt x="704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44"/>
            <p:cNvSpPr/>
            <p:nvPr/>
          </p:nvSpPr>
          <p:spPr>
            <a:xfrm>
              <a:off x="3316150" y="3505600"/>
              <a:ext cx="176025" cy="81200"/>
            </a:xfrm>
            <a:custGeom>
              <a:rect b="b" l="l" r="r" t="t"/>
              <a:pathLst>
                <a:path extrusionOk="0" h="3248" w="7041">
                  <a:moveTo>
                    <a:pt x="1" y="1"/>
                  </a:moveTo>
                  <a:lnTo>
                    <a:pt x="1" y="3247"/>
                  </a:lnTo>
                  <a:lnTo>
                    <a:pt x="7040" y="3247"/>
                  </a:lnTo>
                  <a:lnTo>
                    <a:pt x="704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44"/>
            <p:cNvSpPr/>
            <p:nvPr/>
          </p:nvSpPr>
          <p:spPr>
            <a:xfrm>
              <a:off x="3501800" y="3505600"/>
              <a:ext cx="176000" cy="81200"/>
            </a:xfrm>
            <a:custGeom>
              <a:rect b="b" l="l" r="r" t="t"/>
              <a:pathLst>
                <a:path extrusionOk="0" h="3248" w="7040">
                  <a:moveTo>
                    <a:pt x="0" y="1"/>
                  </a:moveTo>
                  <a:lnTo>
                    <a:pt x="0" y="3247"/>
                  </a:lnTo>
                  <a:lnTo>
                    <a:pt x="7040" y="3247"/>
                  </a:lnTo>
                  <a:lnTo>
                    <a:pt x="704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44"/>
            <p:cNvSpPr/>
            <p:nvPr/>
          </p:nvSpPr>
          <p:spPr>
            <a:xfrm>
              <a:off x="3686625" y="3505600"/>
              <a:ext cx="176825" cy="81200"/>
            </a:xfrm>
            <a:custGeom>
              <a:rect b="b" l="l" r="r" t="t"/>
              <a:pathLst>
                <a:path extrusionOk="0" h="3248" w="7073">
                  <a:moveTo>
                    <a:pt x="0" y="1"/>
                  </a:moveTo>
                  <a:lnTo>
                    <a:pt x="0" y="3247"/>
                  </a:lnTo>
                  <a:lnTo>
                    <a:pt x="7072" y="3247"/>
                  </a:lnTo>
                  <a:lnTo>
                    <a:pt x="707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44"/>
            <p:cNvSpPr/>
            <p:nvPr/>
          </p:nvSpPr>
          <p:spPr>
            <a:xfrm>
              <a:off x="3872250" y="3505600"/>
              <a:ext cx="176825" cy="81200"/>
            </a:xfrm>
            <a:custGeom>
              <a:rect b="b" l="l" r="r" t="t"/>
              <a:pathLst>
                <a:path extrusionOk="0" h="3248" w="7073">
                  <a:moveTo>
                    <a:pt x="1" y="1"/>
                  </a:moveTo>
                  <a:lnTo>
                    <a:pt x="1" y="3247"/>
                  </a:lnTo>
                  <a:lnTo>
                    <a:pt x="7072" y="3247"/>
                  </a:lnTo>
                  <a:lnTo>
                    <a:pt x="707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44"/>
            <p:cNvSpPr/>
            <p:nvPr/>
          </p:nvSpPr>
          <p:spPr>
            <a:xfrm>
              <a:off x="4057900" y="3505600"/>
              <a:ext cx="176800" cy="81200"/>
            </a:xfrm>
            <a:custGeom>
              <a:rect b="b" l="l" r="r" t="t"/>
              <a:pathLst>
                <a:path extrusionOk="0" h="3248" w="7072">
                  <a:moveTo>
                    <a:pt x="0" y="1"/>
                  </a:moveTo>
                  <a:lnTo>
                    <a:pt x="0" y="3247"/>
                  </a:lnTo>
                  <a:lnTo>
                    <a:pt x="7072" y="3247"/>
                  </a:lnTo>
                  <a:lnTo>
                    <a:pt x="707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44"/>
            <p:cNvSpPr/>
            <p:nvPr/>
          </p:nvSpPr>
          <p:spPr>
            <a:xfrm>
              <a:off x="4243525" y="3505600"/>
              <a:ext cx="176825" cy="81200"/>
            </a:xfrm>
            <a:custGeom>
              <a:rect b="b" l="l" r="r" t="t"/>
              <a:pathLst>
                <a:path extrusionOk="0" h="3248" w="7073">
                  <a:moveTo>
                    <a:pt x="0" y="1"/>
                  </a:moveTo>
                  <a:lnTo>
                    <a:pt x="0" y="3247"/>
                  </a:lnTo>
                  <a:lnTo>
                    <a:pt x="7072" y="3247"/>
                  </a:lnTo>
                  <a:lnTo>
                    <a:pt x="707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44"/>
            <p:cNvSpPr/>
            <p:nvPr/>
          </p:nvSpPr>
          <p:spPr>
            <a:xfrm>
              <a:off x="4429150" y="3505600"/>
              <a:ext cx="176825" cy="81200"/>
            </a:xfrm>
            <a:custGeom>
              <a:rect b="b" l="l" r="r" t="t"/>
              <a:pathLst>
                <a:path extrusionOk="0" h="3248" w="7073">
                  <a:moveTo>
                    <a:pt x="1" y="1"/>
                  </a:moveTo>
                  <a:lnTo>
                    <a:pt x="1" y="3247"/>
                  </a:lnTo>
                  <a:lnTo>
                    <a:pt x="7073" y="3247"/>
                  </a:lnTo>
                  <a:lnTo>
                    <a:pt x="7073" y="1"/>
                  </a:ln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44"/>
            <p:cNvSpPr/>
            <p:nvPr/>
          </p:nvSpPr>
          <p:spPr>
            <a:xfrm>
              <a:off x="4614800" y="3505600"/>
              <a:ext cx="176800" cy="81200"/>
            </a:xfrm>
            <a:custGeom>
              <a:rect b="b" l="l" r="r" t="t"/>
              <a:pathLst>
                <a:path extrusionOk="0" h="3248" w="7072">
                  <a:moveTo>
                    <a:pt x="0" y="1"/>
                  </a:moveTo>
                  <a:lnTo>
                    <a:pt x="0" y="3247"/>
                  </a:lnTo>
                  <a:lnTo>
                    <a:pt x="7072" y="3247"/>
                  </a:lnTo>
                  <a:lnTo>
                    <a:pt x="707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44"/>
            <p:cNvSpPr/>
            <p:nvPr/>
          </p:nvSpPr>
          <p:spPr>
            <a:xfrm>
              <a:off x="4800425" y="3505600"/>
              <a:ext cx="176025" cy="81200"/>
            </a:xfrm>
            <a:custGeom>
              <a:rect b="b" l="l" r="r" t="t"/>
              <a:pathLst>
                <a:path extrusionOk="0" h="3248" w="7041">
                  <a:moveTo>
                    <a:pt x="1" y="1"/>
                  </a:moveTo>
                  <a:lnTo>
                    <a:pt x="1" y="3247"/>
                  </a:lnTo>
                  <a:lnTo>
                    <a:pt x="7040" y="3247"/>
                  </a:lnTo>
                  <a:lnTo>
                    <a:pt x="704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44"/>
            <p:cNvSpPr/>
            <p:nvPr/>
          </p:nvSpPr>
          <p:spPr>
            <a:xfrm>
              <a:off x="4986050" y="3505600"/>
              <a:ext cx="176025" cy="81200"/>
            </a:xfrm>
            <a:custGeom>
              <a:rect b="b" l="l" r="r" t="t"/>
              <a:pathLst>
                <a:path extrusionOk="0" h="3248" w="7041">
                  <a:moveTo>
                    <a:pt x="1" y="1"/>
                  </a:moveTo>
                  <a:lnTo>
                    <a:pt x="1" y="3247"/>
                  </a:lnTo>
                  <a:lnTo>
                    <a:pt x="7041" y="3247"/>
                  </a:lnTo>
                  <a:lnTo>
                    <a:pt x="704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44"/>
            <p:cNvSpPr/>
            <p:nvPr/>
          </p:nvSpPr>
          <p:spPr>
            <a:xfrm>
              <a:off x="5171700" y="3505600"/>
              <a:ext cx="176000" cy="81200"/>
            </a:xfrm>
            <a:custGeom>
              <a:rect b="b" l="l" r="r" t="t"/>
              <a:pathLst>
                <a:path extrusionOk="0" h="3248" w="7040">
                  <a:moveTo>
                    <a:pt x="0" y="1"/>
                  </a:moveTo>
                  <a:lnTo>
                    <a:pt x="0" y="3247"/>
                  </a:lnTo>
                  <a:lnTo>
                    <a:pt x="7040" y="3247"/>
                  </a:lnTo>
                  <a:lnTo>
                    <a:pt x="704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44"/>
            <p:cNvSpPr/>
            <p:nvPr/>
          </p:nvSpPr>
          <p:spPr>
            <a:xfrm>
              <a:off x="5357325" y="3505600"/>
              <a:ext cx="176025" cy="81200"/>
            </a:xfrm>
            <a:custGeom>
              <a:rect b="b" l="l" r="r" t="t"/>
              <a:pathLst>
                <a:path extrusionOk="0" h="3248" w="7041">
                  <a:moveTo>
                    <a:pt x="1" y="1"/>
                  </a:moveTo>
                  <a:lnTo>
                    <a:pt x="1" y="3247"/>
                  </a:lnTo>
                  <a:lnTo>
                    <a:pt x="7040" y="3247"/>
                  </a:lnTo>
                  <a:lnTo>
                    <a:pt x="704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44"/>
            <p:cNvSpPr/>
            <p:nvPr/>
          </p:nvSpPr>
          <p:spPr>
            <a:xfrm>
              <a:off x="1902600" y="1883100"/>
              <a:ext cx="299775" cy="81200"/>
            </a:xfrm>
            <a:custGeom>
              <a:rect b="b" l="l" r="r" t="t"/>
              <a:pathLst>
                <a:path extrusionOk="0" h="3248" w="11991">
                  <a:moveTo>
                    <a:pt x="1" y="1"/>
                  </a:moveTo>
                  <a:lnTo>
                    <a:pt x="1" y="3247"/>
                  </a:lnTo>
                  <a:lnTo>
                    <a:pt x="11990" y="3247"/>
                  </a:lnTo>
                  <a:lnTo>
                    <a:pt x="1199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44"/>
            <p:cNvSpPr/>
            <p:nvPr/>
          </p:nvSpPr>
          <p:spPr>
            <a:xfrm>
              <a:off x="2218425" y="1883100"/>
              <a:ext cx="300575" cy="81200"/>
            </a:xfrm>
            <a:custGeom>
              <a:rect b="b" l="l" r="r" t="t"/>
              <a:pathLst>
                <a:path extrusionOk="0" h="3248" w="12023">
                  <a:moveTo>
                    <a:pt x="0" y="1"/>
                  </a:moveTo>
                  <a:lnTo>
                    <a:pt x="0" y="3247"/>
                  </a:lnTo>
                  <a:lnTo>
                    <a:pt x="12022" y="3247"/>
                  </a:lnTo>
                  <a:lnTo>
                    <a:pt x="1202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44"/>
            <p:cNvSpPr/>
            <p:nvPr/>
          </p:nvSpPr>
          <p:spPr>
            <a:xfrm>
              <a:off x="2534250" y="1883100"/>
              <a:ext cx="300575" cy="81200"/>
            </a:xfrm>
            <a:custGeom>
              <a:rect b="b" l="l" r="r" t="t"/>
              <a:pathLst>
                <a:path extrusionOk="0" h="3248" w="12023">
                  <a:moveTo>
                    <a:pt x="0" y="1"/>
                  </a:moveTo>
                  <a:lnTo>
                    <a:pt x="0" y="3247"/>
                  </a:lnTo>
                  <a:lnTo>
                    <a:pt x="12022" y="3247"/>
                  </a:lnTo>
                  <a:lnTo>
                    <a:pt x="1202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44"/>
            <p:cNvSpPr/>
            <p:nvPr/>
          </p:nvSpPr>
          <p:spPr>
            <a:xfrm>
              <a:off x="2850050" y="1883100"/>
              <a:ext cx="300575" cy="81200"/>
            </a:xfrm>
            <a:custGeom>
              <a:rect b="b" l="l" r="r" t="t"/>
              <a:pathLst>
                <a:path extrusionOk="0" h="3248" w="12023">
                  <a:moveTo>
                    <a:pt x="1" y="1"/>
                  </a:moveTo>
                  <a:lnTo>
                    <a:pt x="1" y="3247"/>
                  </a:lnTo>
                  <a:lnTo>
                    <a:pt x="12023" y="3247"/>
                  </a:lnTo>
                  <a:lnTo>
                    <a:pt x="1202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44"/>
            <p:cNvSpPr/>
            <p:nvPr/>
          </p:nvSpPr>
          <p:spPr>
            <a:xfrm>
              <a:off x="3166675" y="1883100"/>
              <a:ext cx="300575" cy="81200"/>
            </a:xfrm>
            <a:custGeom>
              <a:rect b="b" l="l" r="r" t="t"/>
              <a:pathLst>
                <a:path extrusionOk="0" h="3248" w="12023">
                  <a:moveTo>
                    <a:pt x="1" y="1"/>
                  </a:moveTo>
                  <a:lnTo>
                    <a:pt x="1" y="3247"/>
                  </a:lnTo>
                  <a:lnTo>
                    <a:pt x="12023" y="3247"/>
                  </a:lnTo>
                  <a:lnTo>
                    <a:pt x="1202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44"/>
            <p:cNvSpPr/>
            <p:nvPr/>
          </p:nvSpPr>
          <p:spPr>
            <a:xfrm>
              <a:off x="3482500" y="1883100"/>
              <a:ext cx="300575" cy="81200"/>
            </a:xfrm>
            <a:custGeom>
              <a:rect b="b" l="l" r="r" t="t"/>
              <a:pathLst>
                <a:path extrusionOk="0" h="3248" w="12023">
                  <a:moveTo>
                    <a:pt x="1" y="1"/>
                  </a:moveTo>
                  <a:lnTo>
                    <a:pt x="1" y="3247"/>
                  </a:lnTo>
                  <a:lnTo>
                    <a:pt x="12023" y="3247"/>
                  </a:lnTo>
                  <a:lnTo>
                    <a:pt x="1202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44"/>
            <p:cNvSpPr/>
            <p:nvPr/>
          </p:nvSpPr>
          <p:spPr>
            <a:xfrm>
              <a:off x="3798325" y="1883100"/>
              <a:ext cx="300575" cy="81200"/>
            </a:xfrm>
            <a:custGeom>
              <a:rect b="b" l="l" r="r" t="t"/>
              <a:pathLst>
                <a:path extrusionOk="0" h="3248" w="12023">
                  <a:moveTo>
                    <a:pt x="0" y="1"/>
                  </a:moveTo>
                  <a:lnTo>
                    <a:pt x="0" y="3247"/>
                  </a:lnTo>
                  <a:lnTo>
                    <a:pt x="12022" y="3247"/>
                  </a:lnTo>
                  <a:lnTo>
                    <a:pt x="1202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44"/>
            <p:cNvSpPr/>
            <p:nvPr/>
          </p:nvSpPr>
          <p:spPr>
            <a:xfrm>
              <a:off x="4114950" y="1883100"/>
              <a:ext cx="300575" cy="81200"/>
            </a:xfrm>
            <a:custGeom>
              <a:rect b="b" l="l" r="r" t="t"/>
              <a:pathLst>
                <a:path extrusionOk="0" h="3248" w="12023">
                  <a:moveTo>
                    <a:pt x="0" y="1"/>
                  </a:moveTo>
                  <a:lnTo>
                    <a:pt x="0" y="3247"/>
                  </a:lnTo>
                  <a:lnTo>
                    <a:pt x="12022" y="3247"/>
                  </a:lnTo>
                  <a:lnTo>
                    <a:pt x="1202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44"/>
            <p:cNvSpPr/>
            <p:nvPr/>
          </p:nvSpPr>
          <p:spPr>
            <a:xfrm>
              <a:off x="4430775" y="1883100"/>
              <a:ext cx="300575" cy="81200"/>
            </a:xfrm>
            <a:custGeom>
              <a:rect b="b" l="l" r="r" t="t"/>
              <a:pathLst>
                <a:path extrusionOk="0" h="3248" w="12023">
                  <a:moveTo>
                    <a:pt x="0" y="1"/>
                  </a:moveTo>
                  <a:lnTo>
                    <a:pt x="0" y="3247"/>
                  </a:lnTo>
                  <a:lnTo>
                    <a:pt x="12022" y="3247"/>
                  </a:lnTo>
                  <a:lnTo>
                    <a:pt x="1202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44"/>
            <p:cNvSpPr/>
            <p:nvPr/>
          </p:nvSpPr>
          <p:spPr>
            <a:xfrm>
              <a:off x="4746575" y="1883100"/>
              <a:ext cx="300575" cy="81200"/>
            </a:xfrm>
            <a:custGeom>
              <a:rect b="b" l="l" r="r" t="t"/>
              <a:pathLst>
                <a:path extrusionOk="0" h="3248" w="12023">
                  <a:moveTo>
                    <a:pt x="1" y="1"/>
                  </a:moveTo>
                  <a:lnTo>
                    <a:pt x="1" y="3247"/>
                  </a:lnTo>
                  <a:lnTo>
                    <a:pt x="12023" y="3247"/>
                  </a:lnTo>
                  <a:lnTo>
                    <a:pt x="1202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44"/>
            <p:cNvSpPr/>
            <p:nvPr/>
          </p:nvSpPr>
          <p:spPr>
            <a:xfrm>
              <a:off x="5063200" y="1883100"/>
              <a:ext cx="299775" cy="81200"/>
            </a:xfrm>
            <a:custGeom>
              <a:rect b="b" l="l" r="r" t="t"/>
              <a:pathLst>
                <a:path extrusionOk="0" h="3248" w="11991">
                  <a:moveTo>
                    <a:pt x="1" y="1"/>
                  </a:moveTo>
                  <a:lnTo>
                    <a:pt x="1" y="3247"/>
                  </a:lnTo>
                  <a:lnTo>
                    <a:pt x="11991" y="3247"/>
                  </a:lnTo>
                  <a:lnTo>
                    <a:pt x="1199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44"/>
            <p:cNvSpPr/>
            <p:nvPr/>
          </p:nvSpPr>
          <p:spPr>
            <a:xfrm>
              <a:off x="5379025" y="1883100"/>
              <a:ext cx="300575" cy="81200"/>
            </a:xfrm>
            <a:custGeom>
              <a:rect b="b" l="l" r="r" t="t"/>
              <a:pathLst>
                <a:path extrusionOk="0" h="3248" w="12023">
                  <a:moveTo>
                    <a:pt x="1" y="1"/>
                  </a:moveTo>
                  <a:lnTo>
                    <a:pt x="1" y="3247"/>
                  </a:lnTo>
                  <a:lnTo>
                    <a:pt x="12023" y="3247"/>
                  </a:lnTo>
                  <a:lnTo>
                    <a:pt x="1202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44"/>
            <p:cNvSpPr/>
            <p:nvPr/>
          </p:nvSpPr>
          <p:spPr>
            <a:xfrm>
              <a:off x="3290450" y="2074375"/>
              <a:ext cx="512725" cy="198500"/>
            </a:xfrm>
            <a:custGeom>
              <a:rect b="b" l="l" r="r" t="t"/>
              <a:pathLst>
                <a:path extrusionOk="0" h="7940" w="20509">
                  <a:moveTo>
                    <a:pt x="0" y="0"/>
                  </a:moveTo>
                  <a:lnTo>
                    <a:pt x="4436" y="2218"/>
                  </a:lnTo>
                  <a:lnTo>
                    <a:pt x="4436" y="6751"/>
                  </a:lnTo>
                  <a:cubicBezTo>
                    <a:pt x="4436" y="7426"/>
                    <a:pt x="4950" y="7940"/>
                    <a:pt x="5625" y="7940"/>
                  </a:cubicBezTo>
                  <a:lnTo>
                    <a:pt x="19319" y="7940"/>
                  </a:lnTo>
                  <a:cubicBezTo>
                    <a:pt x="19962" y="7940"/>
                    <a:pt x="20508" y="7426"/>
                    <a:pt x="20508" y="6751"/>
                  </a:cubicBezTo>
                  <a:lnTo>
                    <a:pt x="20508" y="1190"/>
                  </a:lnTo>
                  <a:cubicBezTo>
                    <a:pt x="20508" y="547"/>
                    <a:pt x="19962" y="0"/>
                    <a:pt x="193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44"/>
            <p:cNvSpPr/>
            <p:nvPr/>
          </p:nvSpPr>
          <p:spPr>
            <a:xfrm>
              <a:off x="3503400" y="2106500"/>
              <a:ext cx="60300" cy="131025"/>
            </a:xfrm>
            <a:custGeom>
              <a:rect b="b" l="l" r="r" t="t"/>
              <a:pathLst>
                <a:path extrusionOk="0" h="5241" w="2412">
                  <a:moveTo>
                    <a:pt x="1190" y="1"/>
                  </a:moveTo>
                  <a:cubicBezTo>
                    <a:pt x="418" y="1"/>
                    <a:pt x="0" y="483"/>
                    <a:pt x="0" y="1287"/>
                  </a:cubicBezTo>
                  <a:lnTo>
                    <a:pt x="0" y="1576"/>
                  </a:lnTo>
                  <a:lnTo>
                    <a:pt x="772" y="1576"/>
                  </a:lnTo>
                  <a:lnTo>
                    <a:pt x="772" y="1255"/>
                  </a:lnTo>
                  <a:cubicBezTo>
                    <a:pt x="772" y="869"/>
                    <a:pt x="933" y="740"/>
                    <a:pt x="1190" y="740"/>
                  </a:cubicBezTo>
                  <a:cubicBezTo>
                    <a:pt x="1447" y="740"/>
                    <a:pt x="1608" y="869"/>
                    <a:pt x="1608" y="1319"/>
                  </a:cubicBezTo>
                  <a:lnTo>
                    <a:pt x="1608" y="1608"/>
                  </a:lnTo>
                  <a:cubicBezTo>
                    <a:pt x="1608" y="2026"/>
                    <a:pt x="1415" y="2155"/>
                    <a:pt x="1125" y="2155"/>
                  </a:cubicBezTo>
                  <a:lnTo>
                    <a:pt x="804" y="2155"/>
                  </a:lnTo>
                  <a:lnTo>
                    <a:pt x="804" y="2894"/>
                  </a:lnTo>
                  <a:lnTo>
                    <a:pt x="1061" y="2894"/>
                  </a:lnTo>
                  <a:cubicBezTo>
                    <a:pt x="1447" y="2894"/>
                    <a:pt x="1608" y="3055"/>
                    <a:pt x="1608" y="3537"/>
                  </a:cubicBezTo>
                  <a:lnTo>
                    <a:pt x="1608" y="3955"/>
                  </a:lnTo>
                  <a:cubicBezTo>
                    <a:pt x="1608" y="4405"/>
                    <a:pt x="1447" y="4533"/>
                    <a:pt x="1190" y="4533"/>
                  </a:cubicBezTo>
                  <a:cubicBezTo>
                    <a:pt x="933" y="4533"/>
                    <a:pt x="772" y="4373"/>
                    <a:pt x="772" y="4019"/>
                  </a:cubicBezTo>
                  <a:lnTo>
                    <a:pt x="772" y="3537"/>
                  </a:lnTo>
                  <a:lnTo>
                    <a:pt x="0" y="3537"/>
                  </a:lnTo>
                  <a:lnTo>
                    <a:pt x="0" y="3955"/>
                  </a:lnTo>
                  <a:cubicBezTo>
                    <a:pt x="0" y="4790"/>
                    <a:pt x="418" y="5241"/>
                    <a:pt x="1190" y="5241"/>
                  </a:cubicBezTo>
                  <a:cubicBezTo>
                    <a:pt x="1993" y="5241"/>
                    <a:pt x="2411" y="4790"/>
                    <a:pt x="2411" y="3955"/>
                  </a:cubicBezTo>
                  <a:lnTo>
                    <a:pt x="2411" y="3569"/>
                  </a:lnTo>
                  <a:cubicBezTo>
                    <a:pt x="2411" y="3055"/>
                    <a:pt x="2251" y="2669"/>
                    <a:pt x="1833" y="2476"/>
                  </a:cubicBezTo>
                  <a:cubicBezTo>
                    <a:pt x="2218" y="2315"/>
                    <a:pt x="2411" y="1962"/>
                    <a:pt x="2411" y="1415"/>
                  </a:cubicBezTo>
                  <a:lnTo>
                    <a:pt x="2411" y="1287"/>
                  </a:lnTo>
                  <a:cubicBezTo>
                    <a:pt x="2411" y="483"/>
                    <a:pt x="1993" y="1"/>
                    <a:pt x="11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44"/>
            <p:cNvSpPr/>
            <p:nvPr/>
          </p:nvSpPr>
          <p:spPr>
            <a:xfrm>
              <a:off x="3575725" y="2106500"/>
              <a:ext cx="61100" cy="131025"/>
            </a:xfrm>
            <a:custGeom>
              <a:rect b="b" l="l" r="r" t="t"/>
              <a:pathLst>
                <a:path extrusionOk="0" h="5241" w="2444">
                  <a:moveTo>
                    <a:pt x="1222" y="740"/>
                  </a:moveTo>
                  <a:cubicBezTo>
                    <a:pt x="1479" y="740"/>
                    <a:pt x="1640" y="869"/>
                    <a:pt x="1640" y="1255"/>
                  </a:cubicBezTo>
                  <a:lnTo>
                    <a:pt x="1640" y="4019"/>
                  </a:lnTo>
                  <a:cubicBezTo>
                    <a:pt x="1640" y="4373"/>
                    <a:pt x="1479" y="4533"/>
                    <a:pt x="1222" y="4533"/>
                  </a:cubicBezTo>
                  <a:cubicBezTo>
                    <a:pt x="965" y="4533"/>
                    <a:pt x="804" y="4373"/>
                    <a:pt x="804" y="4019"/>
                  </a:cubicBezTo>
                  <a:lnTo>
                    <a:pt x="804" y="1255"/>
                  </a:lnTo>
                  <a:cubicBezTo>
                    <a:pt x="804" y="869"/>
                    <a:pt x="965" y="740"/>
                    <a:pt x="1222" y="740"/>
                  </a:cubicBezTo>
                  <a:close/>
                  <a:moveTo>
                    <a:pt x="1222" y="1"/>
                  </a:moveTo>
                  <a:cubicBezTo>
                    <a:pt x="418" y="1"/>
                    <a:pt x="0" y="483"/>
                    <a:pt x="0" y="1287"/>
                  </a:cubicBezTo>
                  <a:lnTo>
                    <a:pt x="0" y="3955"/>
                  </a:lnTo>
                  <a:cubicBezTo>
                    <a:pt x="0" y="4790"/>
                    <a:pt x="418" y="5241"/>
                    <a:pt x="1222" y="5241"/>
                  </a:cubicBezTo>
                  <a:cubicBezTo>
                    <a:pt x="1993" y="5241"/>
                    <a:pt x="2443" y="4790"/>
                    <a:pt x="2443" y="3955"/>
                  </a:cubicBezTo>
                  <a:lnTo>
                    <a:pt x="2443" y="1287"/>
                  </a:lnTo>
                  <a:cubicBezTo>
                    <a:pt x="2443" y="483"/>
                    <a:pt x="1993" y="1"/>
                    <a:pt x="122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44"/>
            <p:cNvSpPr/>
            <p:nvPr/>
          </p:nvSpPr>
          <p:spPr>
            <a:xfrm>
              <a:off x="3649650" y="2108125"/>
              <a:ext cx="66725" cy="128600"/>
            </a:xfrm>
            <a:custGeom>
              <a:rect b="b" l="l" r="r" t="t"/>
              <a:pathLst>
                <a:path extrusionOk="0" h="5144" w="2669">
                  <a:moveTo>
                    <a:pt x="1" y="0"/>
                  </a:moveTo>
                  <a:lnTo>
                    <a:pt x="1" y="5143"/>
                  </a:lnTo>
                  <a:lnTo>
                    <a:pt x="804" y="5143"/>
                  </a:lnTo>
                  <a:lnTo>
                    <a:pt x="804" y="3568"/>
                  </a:lnTo>
                  <a:lnTo>
                    <a:pt x="1061" y="3086"/>
                  </a:lnTo>
                  <a:lnTo>
                    <a:pt x="1833" y="5143"/>
                  </a:lnTo>
                  <a:lnTo>
                    <a:pt x="2669" y="5143"/>
                  </a:lnTo>
                  <a:lnTo>
                    <a:pt x="1544" y="2283"/>
                  </a:lnTo>
                  <a:lnTo>
                    <a:pt x="2669" y="0"/>
                  </a:lnTo>
                  <a:lnTo>
                    <a:pt x="1865" y="0"/>
                  </a:lnTo>
                  <a:lnTo>
                    <a:pt x="804" y="2250"/>
                  </a:lnTo>
                  <a:lnTo>
                    <a:pt x="80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44"/>
            <p:cNvSpPr/>
            <p:nvPr/>
          </p:nvSpPr>
          <p:spPr>
            <a:xfrm>
              <a:off x="2318075" y="3979725"/>
              <a:ext cx="69125" cy="148700"/>
            </a:xfrm>
            <a:custGeom>
              <a:rect b="b" l="l" r="r" t="t"/>
              <a:pathLst>
                <a:path extrusionOk="0" h="5948" w="2765">
                  <a:moveTo>
                    <a:pt x="161" y="1"/>
                  </a:moveTo>
                  <a:lnTo>
                    <a:pt x="0" y="3408"/>
                  </a:lnTo>
                  <a:lnTo>
                    <a:pt x="868" y="3408"/>
                  </a:lnTo>
                  <a:lnTo>
                    <a:pt x="868" y="3215"/>
                  </a:lnTo>
                  <a:cubicBezTo>
                    <a:pt x="868" y="2797"/>
                    <a:pt x="1061" y="2637"/>
                    <a:pt x="1350" y="2637"/>
                  </a:cubicBezTo>
                  <a:cubicBezTo>
                    <a:pt x="1640" y="2637"/>
                    <a:pt x="1833" y="2797"/>
                    <a:pt x="1833" y="3215"/>
                  </a:cubicBezTo>
                  <a:lnTo>
                    <a:pt x="1833" y="4533"/>
                  </a:lnTo>
                  <a:cubicBezTo>
                    <a:pt x="1833" y="4951"/>
                    <a:pt x="1640" y="5112"/>
                    <a:pt x="1350" y="5112"/>
                  </a:cubicBezTo>
                  <a:cubicBezTo>
                    <a:pt x="1061" y="5112"/>
                    <a:pt x="868" y="4951"/>
                    <a:pt x="868" y="4533"/>
                  </a:cubicBezTo>
                  <a:lnTo>
                    <a:pt x="868" y="3987"/>
                  </a:lnTo>
                  <a:lnTo>
                    <a:pt x="0" y="3987"/>
                  </a:lnTo>
                  <a:lnTo>
                    <a:pt x="0" y="4469"/>
                  </a:lnTo>
                  <a:cubicBezTo>
                    <a:pt x="0" y="5401"/>
                    <a:pt x="482" y="5948"/>
                    <a:pt x="1383" y="5948"/>
                  </a:cubicBezTo>
                  <a:cubicBezTo>
                    <a:pt x="2283" y="5948"/>
                    <a:pt x="2765" y="5401"/>
                    <a:pt x="2765" y="4469"/>
                  </a:cubicBezTo>
                  <a:lnTo>
                    <a:pt x="2765" y="3151"/>
                  </a:lnTo>
                  <a:cubicBezTo>
                    <a:pt x="2765" y="2283"/>
                    <a:pt x="2411" y="1801"/>
                    <a:pt x="1736" y="1801"/>
                  </a:cubicBezTo>
                  <a:cubicBezTo>
                    <a:pt x="1350" y="1801"/>
                    <a:pt x="1093" y="1962"/>
                    <a:pt x="932" y="2251"/>
                  </a:cubicBezTo>
                  <a:lnTo>
                    <a:pt x="997" y="837"/>
                  </a:lnTo>
                  <a:lnTo>
                    <a:pt x="2604" y="837"/>
                  </a:lnTo>
                  <a:lnTo>
                    <a:pt x="260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44"/>
            <p:cNvSpPr/>
            <p:nvPr/>
          </p:nvSpPr>
          <p:spPr>
            <a:xfrm>
              <a:off x="2400050" y="3978125"/>
              <a:ext cx="70725" cy="150300"/>
            </a:xfrm>
            <a:custGeom>
              <a:rect b="b" l="l" r="r" t="t"/>
              <a:pathLst>
                <a:path extrusionOk="0" h="6012" w="2829">
                  <a:moveTo>
                    <a:pt x="1414" y="836"/>
                  </a:moveTo>
                  <a:cubicBezTo>
                    <a:pt x="1704" y="836"/>
                    <a:pt x="1897" y="997"/>
                    <a:pt x="1897" y="1415"/>
                  </a:cubicBezTo>
                  <a:lnTo>
                    <a:pt x="1897" y="4597"/>
                  </a:lnTo>
                  <a:cubicBezTo>
                    <a:pt x="1897" y="5015"/>
                    <a:pt x="1704" y="5176"/>
                    <a:pt x="1414" y="5176"/>
                  </a:cubicBezTo>
                  <a:cubicBezTo>
                    <a:pt x="1125" y="5176"/>
                    <a:pt x="932" y="5015"/>
                    <a:pt x="932" y="4597"/>
                  </a:cubicBezTo>
                  <a:lnTo>
                    <a:pt x="932" y="1415"/>
                  </a:lnTo>
                  <a:cubicBezTo>
                    <a:pt x="932" y="997"/>
                    <a:pt x="1125" y="836"/>
                    <a:pt x="1414" y="836"/>
                  </a:cubicBezTo>
                  <a:close/>
                  <a:moveTo>
                    <a:pt x="1414" y="1"/>
                  </a:moveTo>
                  <a:cubicBezTo>
                    <a:pt x="514" y="1"/>
                    <a:pt x="0" y="515"/>
                    <a:pt x="0" y="1479"/>
                  </a:cubicBezTo>
                  <a:lnTo>
                    <a:pt x="0" y="4533"/>
                  </a:lnTo>
                  <a:cubicBezTo>
                    <a:pt x="0" y="5465"/>
                    <a:pt x="514" y="6012"/>
                    <a:pt x="1414" y="6012"/>
                  </a:cubicBezTo>
                  <a:cubicBezTo>
                    <a:pt x="2314" y="6012"/>
                    <a:pt x="2829" y="5465"/>
                    <a:pt x="2829" y="4533"/>
                  </a:cubicBezTo>
                  <a:lnTo>
                    <a:pt x="2829" y="1479"/>
                  </a:lnTo>
                  <a:cubicBezTo>
                    <a:pt x="2829" y="515"/>
                    <a:pt x="2314" y="1"/>
                    <a:pt x="141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44"/>
            <p:cNvSpPr/>
            <p:nvPr/>
          </p:nvSpPr>
          <p:spPr>
            <a:xfrm>
              <a:off x="2483625" y="3978125"/>
              <a:ext cx="70725" cy="150300"/>
            </a:xfrm>
            <a:custGeom>
              <a:rect b="b" l="l" r="r" t="t"/>
              <a:pathLst>
                <a:path extrusionOk="0" h="6012" w="2829">
                  <a:moveTo>
                    <a:pt x="1414" y="836"/>
                  </a:moveTo>
                  <a:cubicBezTo>
                    <a:pt x="1704" y="836"/>
                    <a:pt x="1897" y="997"/>
                    <a:pt x="1897" y="1415"/>
                  </a:cubicBezTo>
                  <a:lnTo>
                    <a:pt x="1897" y="4597"/>
                  </a:lnTo>
                  <a:cubicBezTo>
                    <a:pt x="1897" y="5015"/>
                    <a:pt x="1704" y="5176"/>
                    <a:pt x="1414" y="5176"/>
                  </a:cubicBezTo>
                  <a:cubicBezTo>
                    <a:pt x="1125" y="5176"/>
                    <a:pt x="932" y="5015"/>
                    <a:pt x="932" y="4597"/>
                  </a:cubicBezTo>
                  <a:lnTo>
                    <a:pt x="932" y="1415"/>
                  </a:lnTo>
                  <a:cubicBezTo>
                    <a:pt x="932" y="997"/>
                    <a:pt x="1125" y="836"/>
                    <a:pt x="1414" y="836"/>
                  </a:cubicBezTo>
                  <a:close/>
                  <a:moveTo>
                    <a:pt x="1414" y="1"/>
                  </a:moveTo>
                  <a:cubicBezTo>
                    <a:pt x="514" y="1"/>
                    <a:pt x="0" y="515"/>
                    <a:pt x="0" y="1479"/>
                  </a:cubicBezTo>
                  <a:lnTo>
                    <a:pt x="0" y="4533"/>
                  </a:lnTo>
                  <a:cubicBezTo>
                    <a:pt x="0" y="5465"/>
                    <a:pt x="514" y="6012"/>
                    <a:pt x="1414" y="6012"/>
                  </a:cubicBezTo>
                  <a:cubicBezTo>
                    <a:pt x="2314" y="6012"/>
                    <a:pt x="2829" y="5465"/>
                    <a:pt x="2829" y="4533"/>
                  </a:cubicBezTo>
                  <a:lnTo>
                    <a:pt x="2829" y="1479"/>
                  </a:lnTo>
                  <a:cubicBezTo>
                    <a:pt x="2829" y="515"/>
                    <a:pt x="2314" y="1"/>
                    <a:pt x="141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44"/>
            <p:cNvSpPr/>
            <p:nvPr/>
          </p:nvSpPr>
          <p:spPr>
            <a:xfrm>
              <a:off x="2568800" y="3979725"/>
              <a:ext cx="76375" cy="147100"/>
            </a:xfrm>
            <a:custGeom>
              <a:rect b="b" l="l" r="r" t="t"/>
              <a:pathLst>
                <a:path extrusionOk="0" h="5884" w="3055">
                  <a:moveTo>
                    <a:pt x="0" y="1"/>
                  </a:moveTo>
                  <a:lnTo>
                    <a:pt x="0" y="5883"/>
                  </a:lnTo>
                  <a:lnTo>
                    <a:pt x="933" y="5883"/>
                  </a:lnTo>
                  <a:lnTo>
                    <a:pt x="933" y="4083"/>
                  </a:lnTo>
                  <a:lnTo>
                    <a:pt x="1222" y="3537"/>
                  </a:lnTo>
                  <a:lnTo>
                    <a:pt x="2122" y="5883"/>
                  </a:lnTo>
                  <a:lnTo>
                    <a:pt x="3054" y="5883"/>
                  </a:lnTo>
                  <a:lnTo>
                    <a:pt x="1768" y="2605"/>
                  </a:lnTo>
                  <a:lnTo>
                    <a:pt x="3054" y="1"/>
                  </a:lnTo>
                  <a:lnTo>
                    <a:pt x="2154" y="1"/>
                  </a:lnTo>
                  <a:lnTo>
                    <a:pt x="933" y="2572"/>
                  </a:lnTo>
                  <a:lnTo>
                    <a:pt x="93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44"/>
            <p:cNvSpPr/>
            <p:nvPr/>
          </p:nvSpPr>
          <p:spPr>
            <a:xfrm>
              <a:off x="2310025" y="4223225"/>
              <a:ext cx="337550" cy="12875"/>
            </a:xfrm>
            <a:custGeom>
              <a:rect b="b" l="l" r="r" t="t"/>
              <a:pathLst>
                <a:path extrusionOk="0" h="515" w="13502">
                  <a:moveTo>
                    <a:pt x="1" y="1"/>
                  </a:moveTo>
                  <a:lnTo>
                    <a:pt x="1" y="515"/>
                  </a:lnTo>
                  <a:lnTo>
                    <a:pt x="13502" y="515"/>
                  </a:lnTo>
                  <a:lnTo>
                    <a:pt x="1350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44"/>
            <p:cNvSpPr/>
            <p:nvPr/>
          </p:nvSpPr>
          <p:spPr>
            <a:xfrm>
              <a:off x="3584550" y="3979725"/>
              <a:ext cx="69150" cy="148700"/>
            </a:xfrm>
            <a:custGeom>
              <a:rect b="b" l="l" r="r" t="t"/>
              <a:pathLst>
                <a:path extrusionOk="0" h="5948" w="2766">
                  <a:moveTo>
                    <a:pt x="162" y="1"/>
                  </a:moveTo>
                  <a:lnTo>
                    <a:pt x="1" y="3408"/>
                  </a:lnTo>
                  <a:lnTo>
                    <a:pt x="869" y="3408"/>
                  </a:lnTo>
                  <a:lnTo>
                    <a:pt x="869" y="3215"/>
                  </a:lnTo>
                  <a:cubicBezTo>
                    <a:pt x="869" y="2797"/>
                    <a:pt x="1062" y="2637"/>
                    <a:pt x="1351" y="2637"/>
                  </a:cubicBezTo>
                  <a:cubicBezTo>
                    <a:pt x="1640" y="2637"/>
                    <a:pt x="1833" y="2797"/>
                    <a:pt x="1833" y="3215"/>
                  </a:cubicBezTo>
                  <a:lnTo>
                    <a:pt x="1833" y="4533"/>
                  </a:lnTo>
                  <a:cubicBezTo>
                    <a:pt x="1833" y="4951"/>
                    <a:pt x="1640" y="5112"/>
                    <a:pt x="1351" y="5112"/>
                  </a:cubicBezTo>
                  <a:cubicBezTo>
                    <a:pt x="1062" y="5112"/>
                    <a:pt x="869" y="4951"/>
                    <a:pt x="869" y="4533"/>
                  </a:cubicBezTo>
                  <a:lnTo>
                    <a:pt x="869" y="3987"/>
                  </a:lnTo>
                  <a:lnTo>
                    <a:pt x="1" y="3987"/>
                  </a:lnTo>
                  <a:lnTo>
                    <a:pt x="1" y="4469"/>
                  </a:lnTo>
                  <a:cubicBezTo>
                    <a:pt x="1" y="5401"/>
                    <a:pt x="451" y="5948"/>
                    <a:pt x="1383" y="5948"/>
                  </a:cubicBezTo>
                  <a:cubicBezTo>
                    <a:pt x="2283" y="5948"/>
                    <a:pt x="2765" y="5401"/>
                    <a:pt x="2765" y="4469"/>
                  </a:cubicBezTo>
                  <a:lnTo>
                    <a:pt x="2765" y="3151"/>
                  </a:lnTo>
                  <a:cubicBezTo>
                    <a:pt x="2765" y="2283"/>
                    <a:pt x="2412" y="1801"/>
                    <a:pt x="1737" y="1801"/>
                  </a:cubicBezTo>
                  <a:cubicBezTo>
                    <a:pt x="1351" y="1801"/>
                    <a:pt x="1094" y="1962"/>
                    <a:pt x="933" y="2251"/>
                  </a:cubicBezTo>
                  <a:lnTo>
                    <a:pt x="997" y="837"/>
                  </a:lnTo>
                  <a:lnTo>
                    <a:pt x="2605" y="837"/>
                  </a:lnTo>
                  <a:lnTo>
                    <a:pt x="260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44"/>
            <p:cNvSpPr/>
            <p:nvPr/>
          </p:nvSpPr>
          <p:spPr>
            <a:xfrm>
              <a:off x="3666525" y="3978125"/>
              <a:ext cx="70750" cy="150300"/>
            </a:xfrm>
            <a:custGeom>
              <a:rect b="b" l="l" r="r" t="t"/>
              <a:pathLst>
                <a:path extrusionOk="0" h="6012" w="2830">
                  <a:moveTo>
                    <a:pt x="1415" y="836"/>
                  </a:moveTo>
                  <a:cubicBezTo>
                    <a:pt x="1704" y="836"/>
                    <a:pt x="1897" y="997"/>
                    <a:pt x="1897" y="1415"/>
                  </a:cubicBezTo>
                  <a:lnTo>
                    <a:pt x="1897" y="4597"/>
                  </a:lnTo>
                  <a:cubicBezTo>
                    <a:pt x="1897" y="5015"/>
                    <a:pt x="1704" y="5176"/>
                    <a:pt x="1415" y="5176"/>
                  </a:cubicBezTo>
                  <a:cubicBezTo>
                    <a:pt x="1126" y="5176"/>
                    <a:pt x="933" y="5015"/>
                    <a:pt x="933" y="4597"/>
                  </a:cubicBezTo>
                  <a:lnTo>
                    <a:pt x="933" y="1415"/>
                  </a:lnTo>
                  <a:cubicBezTo>
                    <a:pt x="933" y="997"/>
                    <a:pt x="1126" y="836"/>
                    <a:pt x="1415" y="836"/>
                  </a:cubicBezTo>
                  <a:close/>
                  <a:moveTo>
                    <a:pt x="1415" y="1"/>
                  </a:moveTo>
                  <a:cubicBezTo>
                    <a:pt x="515" y="1"/>
                    <a:pt x="1" y="515"/>
                    <a:pt x="1" y="1479"/>
                  </a:cubicBezTo>
                  <a:lnTo>
                    <a:pt x="1" y="4533"/>
                  </a:lnTo>
                  <a:cubicBezTo>
                    <a:pt x="1" y="5465"/>
                    <a:pt x="515" y="6012"/>
                    <a:pt x="1415" y="6012"/>
                  </a:cubicBezTo>
                  <a:cubicBezTo>
                    <a:pt x="2315" y="6012"/>
                    <a:pt x="2829" y="5465"/>
                    <a:pt x="2829" y="4533"/>
                  </a:cubicBezTo>
                  <a:lnTo>
                    <a:pt x="2829" y="1479"/>
                  </a:lnTo>
                  <a:cubicBezTo>
                    <a:pt x="2829" y="515"/>
                    <a:pt x="2315" y="1"/>
                    <a:pt x="14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44"/>
            <p:cNvSpPr/>
            <p:nvPr/>
          </p:nvSpPr>
          <p:spPr>
            <a:xfrm>
              <a:off x="3750100" y="3978125"/>
              <a:ext cx="70750" cy="150300"/>
            </a:xfrm>
            <a:custGeom>
              <a:rect b="b" l="l" r="r" t="t"/>
              <a:pathLst>
                <a:path extrusionOk="0" h="6012" w="2830">
                  <a:moveTo>
                    <a:pt x="1415" y="836"/>
                  </a:moveTo>
                  <a:cubicBezTo>
                    <a:pt x="1704" y="836"/>
                    <a:pt x="1897" y="997"/>
                    <a:pt x="1897" y="1415"/>
                  </a:cubicBezTo>
                  <a:lnTo>
                    <a:pt x="1897" y="4597"/>
                  </a:lnTo>
                  <a:cubicBezTo>
                    <a:pt x="1897" y="5015"/>
                    <a:pt x="1704" y="5176"/>
                    <a:pt x="1415" y="5176"/>
                  </a:cubicBezTo>
                  <a:cubicBezTo>
                    <a:pt x="1126" y="5176"/>
                    <a:pt x="933" y="5015"/>
                    <a:pt x="933" y="4597"/>
                  </a:cubicBezTo>
                  <a:lnTo>
                    <a:pt x="933" y="1415"/>
                  </a:lnTo>
                  <a:cubicBezTo>
                    <a:pt x="933" y="997"/>
                    <a:pt x="1126" y="836"/>
                    <a:pt x="1415" y="836"/>
                  </a:cubicBezTo>
                  <a:close/>
                  <a:moveTo>
                    <a:pt x="1415" y="1"/>
                  </a:moveTo>
                  <a:cubicBezTo>
                    <a:pt x="515" y="1"/>
                    <a:pt x="1" y="515"/>
                    <a:pt x="1" y="1479"/>
                  </a:cubicBezTo>
                  <a:lnTo>
                    <a:pt x="1" y="4533"/>
                  </a:lnTo>
                  <a:cubicBezTo>
                    <a:pt x="1" y="5465"/>
                    <a:pt x="515" y="6012"/>
                    <a:pt x="1415" y="6012"/>
                  </a:cubicBezTo>
                  <a:cubicBezTo>
                    <a:pt x="2315" y="6012"/>
                    <a:pt x="2829" y="5465"/>
                    <a:pt x="2829" y="4533"/>
                  </a:cubicBezTo>
                  <a:lnTo>
                    <a:pt x="2829" y="1479"/>
                  </a:lnTo>
                  <a:cubicBezTo>
                    <a:pt x="2829" y="515"/>
                    <a:pt x="2315" y="1"/>
                    <a:pt x="14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44"/>
            <p:cNvSpPr/>
            <p:nvPr/>
          </p:nvSpPr>
          <p:spPr>
            <a:xfrm>
              <a:off x="3835300" y="3979725"/>
              <a:ext cx="76350" cy="147100"/>
            </a:xfrm>
            <a:custGeom>
              <a:rect b="b" l="l" r="r" t="t"/>
              <a:pathLst>
                <a:path extrusionOk="0" h="5884" w="3054">
                  <a:moveTo>
                    <a:pt x="0" y="1"/>
                  </a:moveTo>
                  <a:lnTo>
                    <a:pt x="0" y="5883"/>
                  </a:lnTo>
                  <a:lnTo>
                    <a:pt x="932" y="5883"/>
                  </a:lnTo>
                  <a:lnTo>
                    <a:pt x="932" y="4083"/>
                  </a:lnTo>
                  <a:lnTo>
                    <a:pt x="1222" y="3537"/>
                  </a:lnTo>
                  <a:lnTo>
                    <a:pt x="2122" y="5883"/>
                  </a:lnTo>
                  <a:lnTo>
                    <a:pt x="3054" y="5883"/>
                  </a:lnTo>
                  <a:lnTo>
                    <a:pt x="1768" y="2605"/>
                  </a:lnTo>
                  <a:lnTo>
                    <a:pt x="3054" y="1"/>
                  </a:lnTo>
                  <a:lnTo>
                    <a:pt x="2154" y="1"/>
                  </a:lnTo>
                  <a:lnTo>
                    <a:pt x="932" y="2572"/>
                  </a:lnTo>
                  <a:lnTo>
                    <a:pt x="93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44"/>
            <p:cNvSpPr/>
            <p:nvPr/>
          </p:nvSpPr>
          <p:spPr>
            <a:xfrm>
              <a:off x="3576525" y="4223225"/>
              <a:ext cx="337550" cy="12875"/>
            </a:xfrm>
            <a:custGeom>
              <a:rect b="b" l="l" r="r" t="t"/>
              <a:pathLst>
                <a:path extrusionOk="0" h="515" w="13502">
                  <a:moveTo>
                    <a:pt x="1" y="1"/>
                  </a:moveTo>
                  <a:lnTo>
                    <a:pt x="1" y="515"/>
                  </a:lnTo>
                  <a:lnTo>
                    <a:pt x="13501" y="515"/>
                  </a:lnTo>
                  <a:lnTo>
                    <a:pt x="1350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44"/>
            <p:cNvSpPr/>
            <p:nvPr/>
          </p:nvSpPr>
          <p:spPr>
            <a:xfrm>
              <a:off x="4959550" y="3979725"/>
              <a:ext cx="69125" cy="148700"/>
            </a:xfrm>
            <a:custGeom>
              <a:rect b="b" l="l" r="r" t="t"/>
              <a:pathLst>
                <a:path extrusionOk="0" h="5948" w="2765">
                  <a:moveTo>
                    <a:pt x="161" y="1"/>
                  </a:moveTo>
                  <a:lnTo>
                    <a:pt x="0" y="3408"/>
                  </a:lnTo>
                  <a:lnTo>
                    <a:pt x="868" y="3408"/>
                  </a:lnTo>
                  <a:lnTo>
                    <a:pt x="868" y="3215"/>
                  </a:lnTo>
                  <a:cubicBezTo>
                    <a:pt x="868" y="2797"/>
                    <a:pt x="1061" y="2637"/>
                    <a:pt x="1350" y="2637"/>
                  </a:cubicBezTo>
                  <a:cubicBezTo>
                    <a:pt x="1640" y="2637"/>
                    <a:pt x="1832" y="2797"/>
                    <a:pt x="1832" y="3215"/>
                  </a:cubicBezTo>
                  <a:lnTo>
                    <a:pt x="1832" y="4533"/>
                  </a:lnTo>
                  <a:cubicBezTo>
                    <a:pt x="1832" y="4951"/>
                    <a:pt x="1640" y="5112"/>
                    <a:pt x="1350" y="5112"/>
                  </a:cubicBezTo>
                  <a:cubicBezTo>
                    <a:pt x="1061" y="5112"/>
                    <a:pt x="868" y="4951"/>
                    <a:pt x="868" y="4533"/>
                  </a:cubicBezTo>
                  <a:lnTo>
                    <a:pt x="868" y="3987"/>
                  </a:lnTo>
                  <a:lnTo>
                    <a:pt x="0" y="3987"/>
                  </a:lnTo>
                  <a:lnTo>
                    <a:pt x="0" y="4469"/>
                  </a:lnTo>
                  <a:cubicBezTo>
                    <a:pt x="0" y="5401"/>
                    <a:pt x="482" y="5948"/>
                    <a:pt x="1382" y="5948"/>
                  </a:cubicBezTo>
                  <a:cubicBezTo>
                    <a:pt x="2282" y="5948"/>
                    <a:pt x="2765" y="5401"/>
                    <a:pt x="2765" y="4469"/>
                  </a:cubicBezTo>
                  <a:lnTo>
                    <a:pt x="2765" y="3151"/>
                  </a:lnTo>
                  <a:cubicBezTo>
                    <a:pt x="2765" y="2283"/>
                    <a:pt x="2411" y="1801"/>
                    <a:pt x="1736" y="1801"/>
                  </a:cubicBezTo>
                  <a:cubicBezTo>
                    <a:pt x="1350" y="1801"/>
                    <a:pt x="1093" y="1962"/>
                    <a:pt x="932" y="2251"/>
                  </a:cubicBezTo>
                  <a:lnTo>
                    <a:pt x="997" y="837"/>
                  </a:lnTo>
                  <a:lnTo>
                    <a:pt x="2604" y="837"/>
                  </a:lnTo>
                  <a:lnTo>
                    <a:pt x="260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44"/>
            <p:cNvSpPr/>
            <p:nvPr/>
          </p:nvSpPr>
          <p:spPr>
            <a:xfrm>
              <a:off x="5042325" y="3978125"/>
              <a:ext cx="69925" cy="150300"/>
            </a:xfrm>
            <a:custGeom>
              <a:rect b="b" l="l" r="r" t="t"/>
              <a:pathLst>
                <a:path extrusionOk="0" h="6012" w="2797">
                  <a:moveTo>
                    <a:pt x="1382" y="836"/>
                  </a:moveTo>
                  <a:cubicBezTo>
                    <a:pt x="1672" y="836"/>
                    <a:pt x="1864" y="997"/>
                    <a:pt x="1864" y="1415"/>
                  </a:cubicBezTo>
                  <a:lnTo>
                    <a:pt x="1864" y="4597"/>
                  </a:lnTo>
                  <a:cubicBezTo>
                    <a:pt x="1864" y="5015"/>
                    <a:pt x="1672" y="5176"/>
                    <a:pt x="1382" y="5176"/>
                  </a:cubicBezTo>
                  <a:cubicBezTo>
                    <a:pt x="1093" y="5176"/>
                    <a:pt x="900" y="5015"/>
                    <a:pt x="900" y="4597"/>
                  </a:cubicBezTo>
                  <a:lnTo>
                    <a:pt x="900" y="1415"/>
                  </a:lnTo>
                  <a:cubicBezTo>
                    <a:pt x="900" y="997"/>
                    <a:pt x="1093" y="836"/>
                    <a:pt x="1382" y="836"/>
                  </a:cubicBezTo>
                  <a:close/>
                  <a:moveTo>
                    <a:pt x="1382" y="1"/>
                  </a:moveTo>
                  <a:cubicBezTo>
                    <a:pt x="482" y="1"/>
                    <a:pt x="0" y="515"/>
                    <a:pt x="0" y="1479"/>
                  </a:cubicBezTo>
                  <a:lnTo>
                    <a:pt x="0" y="4533"/>
                  </a:lnTo>
                  <a:cubicBezTo>
                    <a:pt x="0" y="5465"/>
                    <a:pt x="482" y="6012"/>
                    <a:pt x="1382" y="6012"/>
                  </a:cubicBezTo>
                  <a:cubicBezTo>
                    <a:pt x="2314" y="6012"/>
                    <a:pt x="2797" y="5465"/>
                    <a:pt x="2797" y="4533"/>
                  </a:cubicBezTo>
                  <a:lnTo>
                    <a:pt x="2797" y="1479"/>
                  </a:lnTo>
                  <a:cubicBezTo>
                    <a:pt x="2797" y="515"/>
                    <a:pt x="2314" y="1"/>
                    <a:pt x="138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44"/>
            <p:cNvSpPr/>
            <p:nvPr/>
          </p:nvSpPr>
          <p:spPr>
            <a:xfrm>
              <a:off x="5125075" y="3978125"/>
              <a:ext cx="70750" cy="150300"/>
            </a:xfrm>
            <a:custGeom>
              <a:rect b="b" l="l" r="r" t="t"/>
              <a:pathLst>
                <a:path extrusionOk="0" h="6012" w="2830">
                  <a:moveTo>
                    <a:pt x="1415" y="836"/>
                  </a:moveTo>
                  <a:cubicBezTo>
                    <a:pt x="1705" y="836"/>
                    <a:pt x="1897" y="997"/>
                    <a:pt x="1897" y="1415"/>
                  </a:cubicBezTo>
                  <a:lnTo>
                    <a:pt x="1897" y="4597"/>
                  </a:lnTo>
                  <a:cubicBezTo>
                    <a:pt x="1897" y="5015"/>
                    <a:pt x="1705" y="5176"/>
                    <a:pt x="1415" y="5176"/>
                  </a:cubicBezTo>
                  <a:cubicBezTo>
                    <a:pt x="1126" y="5176"/>
                    <a:pt x="933" y="5015"/>
                    <a:pt x="933" y="4597"/>
                  </a:cubicBezTo>
                  <a:lnTo>
                    <a:pt x="933" y="1415"/>
                  </a:lnTo>
                  <a:cubicBezTo>
                    <a:pt x="933" y="997"/>
                    <a:pt x="1126" y="836"/>
                    <a:pt x="1415" y="836"/>
                  </a:cubicBezTo>
                  <a:close/>
                  <a:moveTo>
                    <a:pt x="1415" y="1"/>
                  </a:moveTo>
                  <a:cubicBezTo>
                    <a:pt x="515" y="1"/>
                    <a:pt x="1" y="515"/>
                    <a:pt x="1" y="1479"/>
                  </a:cubicBezTo>
                  <a:lnTo>
                    <a:pt x="1" y="4533"/>
                  </a:lnTo>
                  <a:cubicBezTo>
                    <a:pt x="1" y="5465"/>
                    <a:pt x="515" y="6012"/>
                    <a:pt x="1415" y="6012"/>
                  </a:cubicBezTo>
                  <a:cubicBezTo>
                    <a:pt x="2315" y="6012"/>
                    <a:pt x="2830" y="5465"/>
                    <a:pt x="2830" y="4533"/>
                  </a:cubicBezTo>
                  <a:lnTo>
                    <a:pt x="2830" y="1479"/>
                  </a:lnTo>
                  <a:cubicBezTo>
                    <a:pt x="2830" y="515"/>
                    <a:pt x="2315" y="1"/>
                    <a:pt x="14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44"/>
            <p:cNvSpPr/>
            <p:nvPr/>
          </p:nvSpPr>
          <p:spPr>
            <a:xfrm>
              <a:off x="5210275" y="3979725"/>
              <a:ext cx="77175" cy="147100"/>
            </a:xfrm>
            <a:custGeom>
              <a:rect b="b" l="l" r="r" t="t"/>
              <a:pathLst>
                <a:path extrusionOk="0" h="5884" w="3087">
                  <a:moveTo>
                    <a:pt x="0" y="1"/>
                  </a:moveTo>
                  <a:lnTo>
                    <a:pt x="0" y="5883"/>
                  </a:lnTo>
                  <a:lnTo>
                    <a:pt x="932" y="5883"/>
                  </a:lnTo>
                  <a:lnTo>
                    <a:pt x="932" y="4083"/>
                  </a:lnTo>
                  <a:lnTo>
                    <a:pt x="1222" y="3537"/>
                  </a:lnTo>
                  <a:lnTo>
                    <a:pt x="2122" y="5883"/>
                  </a:lnTo>
                  <a:lnTo>
                    <a:pt x="3086" y="5883"/>
                  </a:lnTo>
                  <a:lnTo>
                    <a:pt x="1768" y="2605"/>
                  </a:lnTo>
                  <a:lnTo>
                    <a:pt x="3086" y="1"/>
                  </a:lnTo>
                  <a:lnTo>
                    <a:pt x="2154" y="1"/>
                  </a:lnTo>
                  <a:lnTo>
                    <a:pt x="932" y="2572"/>
                  </a:lnTo>
                  <a:lnTo>
                    <a:pt x="93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44"/>
            <p:cNvSpPr/>
            <p:nvPr/>
          </p:nvSpPr>
          <p:spPr>
            <a:xfrm>
              <a:off x="4952300" y="4223225"/>
              <a:ext cx="336750" cy="12875"/>
            </a:xfrm>
            <a:custGeom>
              <a:rect b="b" l="l" r="r" t="t"/>
              <a:pathLst>
                <a:path extrusionOk="0" h="515" w="13470">
                  <a:moveTo>
                    <a:pt x="1" y="1"/>
                  </a:moveTo>
                  <a:lnTo>
                    <a:pt x="1" y="515"/>
                  </a:lnTo>
                  <a:lnTo>
                    <a:pt x="13469" y="515"/>
                  </a:lnTo>
                  <a:lnTo>
                    <a:pt x="1346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44"/>
            <p:cNvSpPr/>
            <p:nvPr/>
          </p:nvSpPr>
          <p:spPr>
            <a:xfrm>
              <a:off x="3124100" y="3854375"/>
              <a:ext cx="13675" cy="703175"/>
            </a:xfrm>
            <a:custGeom>
              <a:rect b="b" l="l" r="r" t="t"/>
              <a:pathLst>
                <a:path extrusionOk="0" h="28127" w="547">
                  <a:moveTo>
                    <a:pt x="0" y="0"/>
                  </a:moveTo>
                  <a:lnTo>
                    <a:pt x="0" y="28127"/>
                  </a:lnTo>
                  <a:lnTo>
                    <a:pt x="547" y="28127"/>
                  </a:lnTo>
                  <a:lnTo>
                    <a:pt x="54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44"/>
            <p:cNvSpPr/>
            <p:nvPr/>
          </p:nvSpPr>
          <p:spPr>
            <a:xfrm>
              <a:off x="4502275" y="3854375"/>
              <a:ext cx="12900" cy="703175"/>
            </a:xfrm>
            <a:custGeom>
              <a:rect b="b" l="l" r="r" t="t"/>
              <a:pathLst>
                <a:path extrusionOk="0" h="28127" w="516">
                  <a:moveTo>
                    <a:pt x="1" y="0"/>
                  </a:moveTo>
                  <a:lnTo>
                    <a:pt x="1" y="28127"/>
                  </a:lnTo>
                  <a:lnTo>
                    <a:pt x="515" y="28127"/>
                  </a:lnTo>
                  <a:lnTo>
                    <a:pt x="51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44"/>
            <p:cNvSpPr/>
            <p:nvPr/>
          </p:nvSpPr>
          <p:spPr>
            <a:xfrm>
              <a:off x="2361475" y="3788475"/>
              <a:ext cx="41000" cy="84400"/>
            </a:xfrm>
            <a:custGeom>
              <a:rect b="b" l="l" r="r" t="t"/>
              <a:pathLst>
                <a:path extrusionOk="0" h="3376" w="1640">
                  <a:moveTo>
                    <a:pt x="0" y="0"/>
                  </a:moveTo>
                  <a:lnTo>
                    <a:pt x="0" y="483"/>
                  </a:lnTo>
                  <a:lnTo>
                    <a:pt x="547" y="483"/>
                  </a:lnTo>
                  <a:lnTo>
                    <a:pt x="547" y="3376"/>
                  </a:lnTo>
                  <a:lnTo>
                    <a:pt x="1093" y="3376"/>
                  </a:lnTo>
                  <a:lnTo>
                    <a:pt x="1093" y="483"/>
                  </a:lnTo>
                  <a:lnTo>
                    <a:pt x="1639" y="483"/>
                  </a:lnTo>
                  <a:lnTo>
                    <a:pt x="163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44"/>
            <p:cNvSpPr/>
            <p:nvPr/>
          </p:nvSpPr>
          <p:spPr>
            <a:xfrm>
              <a:off x="2407275" y="3786875"/>
              <a:ext cx="40200" cy="86800"/>
            </a:xfrm>
            <a:custGeom>
              <a:rect b="b" l="l" r="r" t="t"/>
              <a:pathLst>
                <a:path extrusionOk="0" h="3472" w="1608">
                  <a:moveTo>
                    <a:pt x="804" y="482"/>
                  </a:moveTo>
                  <a:cubicBezTo>
                    <a:pt x="965" y="482"/>
                    <a:pt x="1093" y="579"/>
                    <a:pt x="1093" y="836"/>
                  </a:cubicBezTo>
                  <a:lnTo>
                    <a:pt x="1093" y="2636"/>
                  </a:lnTo>
                  <a:cubicBezTo>
                    <a:pt x="1093" y="2893"/>
                    <a:pt x="965" y="2990"/>
                    <a:pt x="804" y="2990"/>
                  </a:cubicBezTo>
                  <a:cubicBezTo>
                    <a:pt x="643" y="2990"/>
                    <a:pt x="547" y="2893"/>
                    <a:pt x="547" y="2636"/>
                  </a:cubicBezTo>
                  <a:lnTo>
                    <a:pt x="547" y="836"/>
                  </a:lnTo>
                  <a:cubicBezTo>
                    <a:pt x="547" y="579"/>
                    <a:pt x="643" y="482"/>
                    <a:pt x="804" y="482"/>
                  </a:cubicBezTo>
                  <a:close/>
                  <a:moveTo>
                    <a:pt x="804" y="0"/>
                  </a:moveTo>
                  <a:cubicBezTo>
                    <a:pt x="290" y="0"/>
                    <a:pt x="0" y="322"/>
                    <a:pt x="0" y="868"/>
                  </a:cubicBezTo>
                  <a:lnTo>
                    <a:pt x="0" y="2604"/>
                  </a:lnTo>
                  <a:cubicBezTo>
                    <a:pt x="0" y="3150"/>
                    <a:pt x="290" y="3472"/>
                    <a:pt x="804" y="3472"/>
                  </a:cubicBezTo>
                  <a:cubicBezTo>
                    <a:pt x="1318" y="3472"/>
                    <a:pt x="1608" y="3150"/>
                    <a:pt x="1608" y="2604"/>
                  </a:cubicBezTo>
                  <a:lnTo>
                    <a:pt x="1608" y="868"/>
                  </a:lnTo>
                  <a:cubicBezTo>
                    <a:pt x="1608" y="322"/>
                    <a:pt x="1318" y="0"/>
                    <a:pt x="80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44"/>
            <p:cNvSpPr/>
            <p:nvPr/>
          </p:nvSpPr>
          <p:spPr>
            <a:xfrm>
              <a:off x="2456300" y="3788475"/>
              <a:ext cx="40200" cy="84400"/>
            </a:xfrm>
            <a:custGeom>
              <a:rect b="b" l="l" r="r" t="t"/>
              <a:pathLst>
                <a:path extrusionOk="0" h="3376" w="1608">
                  <a:moveTo>
                    <a:pt x="836" y="483"/>
                  </a:moveTo>
                  <a:cubicBezTo>
                    <a:pt x="997" y="483"/>
                    <a:pt x="1093" y="547"/>
                    <a:pt x="1093" y="804"/>
                  </a:cubicBezTo>
                  <a:lnTo>
                    <a:pt x="1093" y="2540"/>
                  </a:lnTo>
                  <a:cubicBezTo>
                    <a:pt x="1093" y="2797"/>
                    <a:pt x="997" y="2893"/>
                    <a:pt x="836" y="2893"/>
                  </a:cubicBezTo>
                  <a:lnTo>
                    <a:pt x="514" y="2893"/>
                  </a:lnTo>
                  <a:lnTo>
                    <a:pt x="514" y="483"/>
                  </a:lnTo>
                  <a:close/>
                  <a:moveTo>
                    <a:pt x="0" y="0"/>
                  </a:moveTo>
                  <a:lnTo>
                    <a:pt x="0" y="3376"/>
                  </a:lnTo>
                  <a:lnTo>
                    <a:pt x="836" y="3376"/>
                  </a:lnTo>
                  <a:cubicBezTo>
                    <a:pt x="1350" y="3376"/>
                    <a:pt x="1607" y="3054"/>
                    <a:pt x="1607" y="2540"/>
                  </a:cubicBezTo>
                  <a:lnTo>
                    <a:pt x="1607" y="804"/>
                  </a:lnTo>
                  <a:cubicBezTo>
                    <a:pt x="1607" y="290"/>
                    <a:pt x="1350" y="0"/>
                    <a:pt x="8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44"/>
            <p:cNvSpPr/>
            <p:nvPr/>
          </p:nvSpPr>
          <p:spPr>
            <a:xfrm>
              <a:off x="2501300" y="3788475"/>
              <a:ext cx="46625" cy="84400"/>
            </a:xfrm>
            <a:custGeom>
              <a:rect b="b" l="l" r="r" t="t"/>
              <a:pathLst>
                <a:path extrusionOk="0" h="3376" w="1865">
                  <a:moveTo>
                    <a:pt x="900" y="579"/>
                  </a:moveTo>
                  <a:lnTo>
                    <a:pt x="1157" y="2283"/>
                  </a:lnTo>
                  <a:lnTo>
                    <a:pt x="675" y="2283"/>
                  </a:lnTo>
                  <a:lnTo>
                    <a:pt x="900" y="579"/>
                  </a:lnTo>
                  <a:close/>
                  <a:moveTo>
                    <a:pt x="547" y="0"/>
                  </a:moveTo>
                  <a:lnTo>
                    <a:pt x="0" y="3376"/>
                  </a:lnTo>
                  <a:lnTo>
                    <a:pt x="515" y="3376"/>
                  </a:lnTo>
                  <a:lnTo>
                    <a:pt x="579" y="2765"/>
                  </a:lnTo>
                  <a:lnTo>
                    <a:pt x="1254" y="2765"/>
                  </a:lnTo>
                  <a:lnTo>
                    <a:pt x="1350" y="3376"/>
                  </a:lnTo>
                  <a:lnTo>
                    <a:pt x="1865" y="3376"/>
                  </a:lnTo>
                  <a:lnTo>
                    <a:pt x="131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44"/>
            <p:cNvSpPr/>
            <p:nvPr/>
          </p:nvSpPr>
          <p:spPr>
            <a:xfrm>
              <a:off x="2549500" y="3788475"/>
              <a:ext cx="47450" cy="84400"/>
            </a:xfrm>
            <a:custGeom>
              <a:rect b="b" l="l" r="r" t="t"/>
              <a:pathLst>
                <a:path extrusionOk="0" h="3376" w="1898">
                  <a:moveTo>
                    <a:pt x="1" y="0"/>
                  </a:moveTo>
                  <a:lnTo>
                    <a:pt x="676" y="2251"/>
                  </a:lnTo>
                  <a:lnTo>
                    <a:pt x="676" y="3376"/>
                  </a:lnTo>
                  <a:lnTo>
                    <a:pt x="1222" y="3376"/>
                  </a:lnTo>
                  <a:lnTo>
                    <a:pt x="1222" y="2251"/>
                  </a:lnTo>
                  <a:lnTo>
                    <a:pt x="1897" y="0"/>
                  </a:lnTo>
                  <a:lnTo>
                    <a:pt x="1383" y="0"/>
                  </a:lnTo>
                  <a:lnTo>
                    <a:pt x="965" y="1511"/>
                  </a:lnTo>
                  <a:lnTo>
                    <a:pt x="5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44"/>
            <p:cNvSpPr/>
            <p:nvPr/>
          </p:nvSpPr>
          <p:spPr>
            <a:xfrm>
              <a:off x="3644025" y="3788475"/>
              <a:ext cx="64325" cy="84400"/>
            </a:xfrm>
            <a:custGeom>
              <a:rect b="b" l="l" r="r" t="t"/>
              <a:pathLst>
                <a:path extrusionOk="0" h="3376" w="2573">
                  <a:moveTo>
                    <a:pt x="1" y="0"/>
                  </a:moveTo>
                  <a:lnTo>
                    <a:pt x="354" y="3376"/>
                  </a:lnTo>
                  <a:lnTo>
                    <a:pt x="1094" y="3376"/>
                  </a:lnTo>
                  <a:lnTo>
                    <a:pt x="1286" y="1575"/>
                  </a:lnTo>
                  <a:lnTo>
                    <a:pt x="1479" y="3376"/>
                  </a:lnTo>
                  <a:lnTo>
                    <a:pt x="2186" y="3376"/>
                  </a:lnTo>
                  <a:lnTo>
                    <a:pt x="2572" y="0"/>
                  </a:lnTo>
                  <a:lnTo>
                    <a:pt x="2090" y="0"/>
                  </a:lnTo>
                  <a:lnTo>
                    <a:pt x="1833" y="2668"/>
                  </a:lnTo>
                  <a:lnTo>
                    <a:pt x="1576" y="0"/>
                  </a:lnTo>
                  <a:lnTo>
                    <a:pt x="1061" y="0"/>
                  </a:lnTo>
                  <a:lnTo>
                    <a:pt x="804" y="2636"/>
                  </a:lnTo>
                  <a:lnTo>
                    <a:pt x="51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44"/>
            <p:cNvSpPr/>
            <p:nvPr/>
          </p:nvSpPr>
          <p:spPr>
            <a:xfrm>
              <a:off x="3714750" y="3788475"/>
              <a:ext cx="36175" cy="84400"/>
            </a:xfrm>
            <a:custGeom>
              <a:rect b="b" l="l" r="r" t="t"/>
              <a:pathLst>
                <a:path extrusionOk="0" h="3376" w="1447">
                  <a:moveTo>
                    <a:pt x="0" y="0"/>
                  </a:moveTo>
                  <a:lnTo>
                    <a:pt x="0" y="3376"/>
                  </a:lnTo>
                  <a:lnTo>
                    <a:pt x="1447" y="3376"/>
                  </a:lnTo>
                  <a:lnTo>
                    <a:pt x="1447" y="2893"/>
                  </a:lnTo>
                  <a:lnTo>
                    <a:pt x="515" y="2893"/>
                  </a:lnTo>
                  <a:lnTo>
                    <a:pt x="515" y="1897"/>
                  </a:lnTo>
                  <a:lnTo>
                    <a:pt x="1254" y="1897"/>
                  </a:lnTo>
                  <a:lnTo>
                    <a:pt x="1254" y="1415"/>
                  </a:lnTo>
                  <a:lnTo>
                    <a:pt x="515" y="1415"/>
                  </a:lnTo>
                  <a:lnTo>
                    <a:pt x="515" y="483"/>
                  </a:lnTo>
                  <a:lnTo>
                    <a:pt x="1447" y="483"/>
                  </a:lnTo>
                  <a:lnTo>
                    <a:pt x="144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44"/>
            <p:cNvSpPr/>
            <p:nvPr/>
          </p:nvSpPr>
          <p:spPr>
            <a:xfrm>
              <a:off x="3758950" y="3788475"/>
              <a:ext cx="36175" cy="84400"/>
            </a:xfrm>
            <a:custGeom>
              <a:rect b="b" l="l" r="r" t="t"/>
              <a:pathLst>
                <a:path extrusionOk="0" h="3376" w="1447">
                  <a:moveTo>
                    <a:pt x="0" y="0"/>
                  </a:moveTo>
                  <a:lnTo>
                    <a:pt x="0" y="3376"/>
                  </a:lnTo>
                  <a:lnTo>
                    <a:pt x="1447" y="3376"/>
                  </a:lnTo>
                  <a:lnTo>
                    <a:pt x="1447" y="2893"/>
                  </a:lnTo>
                  <a:lnTo>
                    <a:pt x="547" y="2893"/>
                  </a:lnTo>
                  <a:lnTo>
                    <a:pt x="547" y="1897"/>
                  </a:lnTo>
                  <a:lnTo>
                    <a:pt x="1254" y="1897"/>
                  </a:lnTo>
                  <a:lnTo>
                    <a:pt x="1254" y="1415"/>
                  </a:lnTo>
                  <a:lnTo>
                    <a:pt x="547" y="1415"/>
                  </a:lnTo>
                  <a:lnTo>
                    <a:pt x="547" y="483"/>
                  </a:lnTo>
                  <a:lnTo>
                    <a:pt x="1447" y="483"/>
                  </a:lnTo>
                  <a:lnTo>
                    <a:pt x="144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44"/>
            <p:cNvSpPr/>
            <p:nvPr/>
          </p:nvSpPr>
          <p:spPr>
            <a:xfrm>
              <a:off x="3803150" y="3788475"/>
              <a:ext cx="44225" cy="84400"/>
            </a:xfrm>
            <a:custGeom>
              <a:rect b="b" l="l" r="r" t="t"/>
              <a:pathLst>
                <a:path extrusionOk="0" h="3376" w="1769">
                  <a:moveTo>
                    <a:pt x="0" y="0"/>
                  </a:moveTo>
                  <a:lnTo>
                    <a:pt x="0" y="3376"/>
                  </a:lnTo>
                  <a:lnTo>
                    <a:pt x="547" y="3376"/>
                  </a:lnTo>
                  <a:lnTo>
                    <a:pt x="547" y="2315"/>
                  </a:lnTo>
                  <a:lnTo>
                    <a:pt x="707" y="2026"/>
                  </a:lnTo>
                  <a:lnTo>
                    <a:pt x="1222" y="3376"/>
                  </a:lnTo>
                  <a:lnTo>
                    <a:pt x="1768" y="3376"/>
                  </a:lnTo>
                  <a:lnTo>
                    <a:pt x="1029" y="1479"/>
                  </a:lnTo>
                  <a:lnTo>
                    <a:pt x="1768" y="0"/>
                  </a:lnTo>
                  <a:lnTo>
                    <a:pt x="1222" y="0"/>
                  </a:lnTo>
                  <a:lnTo>
                    <a:pt x="547" y="1447"/>
                  </a:lnTo>
                  <a:lnTo>
                    <a:pt x="54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44"/>
            <p:cNvSpPr/>
            <p:nvPr/>
          </p:nvSpPr>
          <p:spPr>
            <a:xfrm>
              <a:off x="4995700" y="3788475"/>
              <a:ext cx="56275" cy="84400"/>
            </a:xfrm>
            <a:custGeom>
              <a:rect b="b" l="l" r="r" t="t"/>
              <a:pathLst>
                <a:path extrusionOk="0" h="3376" w="2251">
                  <a:moveTo>
                    <a:pt x="1" y="0"/>
                  </a:moveTo>
                  <a:lnTo>
                    <a:pt x="1" y="3376"/>
                  </a:lnTo>
                  <a:lnTo>
                    <a:pt x="483" y="3376"/>
                  </a:lnTo>
                  <a:lnTo>
                    <a:pt x="483" y="965"/>
                  </a:lnTo>
                  <a:lnTo>
                    <a:pt x="869" y="3376"/>
                  </a:lnTo>
                  <a:lnTo>
                    <a:pt x="1383" y="3376"/>
                  </a:lnTo>
                  <a:lnTo>
                    <a:pt x="1736" y="933"/>
                  </a:lnTo>
                  <a:lnTo>
                    <a:pt x="1736" y="3376"/>
                  </a:lnTo>
                  <a:lnTo>
                    <a:pt x="2251" y="3376"/>
                  </a:lnTo>
                  <a:lnTo>
                    <a:pt x="2251" y="0"/>
                  </a:lnTo>
                  <a:lnTo>
                    <a:pt x="1511" y="0"/>
                  </a:lnTo>
                  <a:lnTo>
                    <a:pt x="1126" y="2379"/>
                  </a:lnTo>
                  <a:lnTo>
                    <a:pt x="74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44"/>
            <p:cNvSpPr/>
            <p:nvPr/>
          </p:nvSpPr>
          <p:spPr>
            <a:xfrm>
              <a:off x="5060000" y="3786875"/>
              <a:ext cx="40200" cy="86800"/>
            </a:xfrm>
            <a:custGeom>
              <a:rect b="b" l="l" r="r" t="t"/>
              <a:pathLst>
                <a:path extrusionOk="0" h="3472" w="1608">
                  <a:moveTo>
                    <a:pt x="804" y="482"/>
                  </a:moveTo>
                  <a:cubicBezTo>
                    <a:pt x="997" y="482"/>
                    <a:pt x="1093" y="579"/>
                    <a:pt x="1093" y="836"/>
                  </a:cubicBezTo>
                  <a:lnTo>
                    <a:pt x="1093" y="2636"/>
                  </a:lnTo>
                  <a:cubicBezTo>
                    <a:pt x="1093" y="2893"/>
                    <a:pt x="997" y="2990"/>
                    <a:pt x="804" y="2990"/>
                  </a:cubicBezTo>
                  <a:cubicBezTo>
                    <a:pt x="643" y="2990"/>
                    <a:pt x="547" y="2893"/>
                    <a:pt x="547" y="2636"/>
                  </a:cubicBezTo>
                  <a:lnTo>
                    <a:pt x="547" y="836"/>
                  </a:lnTo>
                  <a:cubicBezTo>
                    <a:pt x="547" y="579"/>
                    <a:pt x="643" y="482"/>
                    <a:pt x="804" y="482"/>
                  </a:cubicBezTo>
                  <a:close/>
                  <a:moveTo>
                    <a:pt x="804" y="0"/>
                  </a:moveTo>
                  <a:cubicBezTo>
                    <a:pt x="290" y="0"/>
                    <a:pt x="0" y="322"/>
                    <a:pt x="0" y="868"/>
                  </a:cubicBezTo>
                  <a:lnTo>
                    <a:pt x="0" y="2604"/>
                  </a:lnTo>
                  <a:cubicBezTo>
                    <a:pt x="0" y="3150"/>
                    <a:pt x="290" y="3472"/>
                    <a:pt x="804" y="3472"/>
                  </a:cubicBezTo>
                  <a:cubicBezTo>
                    <a:pt x="1350" y="3472"/>
                    <a:pt x="1607" y="3150"/>
                    <a:pt x="1607" y="2604"/>
                  </a:cubicBezTo>
                  <a:lnTo>
                    <a:pt x="1607" y="868"/>
                  </a:lnTo>
                  <a:cubicBezTo>
                    <a:pt x="1607" y="322"/>
                    <a:pt x="1350" y="0"/>
                    <a:pt x="80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44"/>
            <p:cNvSpPr/>
            <p:nvPr/>
          </p:nvSpPr>
          <p:spPr>
            <a:xfrm>
              <a:off x="5109025" y="3788475"/>
              <a:ext cx="41800" cy="84400"/>
            </a:xfrm>
            <a:custGeom>
              <a:rect b="b" l="l" r="r" t="t"/>
              <a:pathLst>
                <a:path extrusionOk="0" h="3376" w="1672">
                  <a:moveTo>
                    <a:pt x="0" y="0"/>
                  </a:moveTo>
                  <a:lnTo>
                    <a:pt x="0" y="3376"/>
                  </a:lnTo>
                  <a:lnTo>
                    <a:pt x="482" y="3376"/>
                  </a:lnTo>
                  <a:lnTo>
                    <a:pt x="482" y="933"/>
                  </a:lnTo>
                  <a:lnTo>
                    <a:pt x="1125" y="3376"/>
                  </a:lnTo>
                  <a:lnTo>
                    <a:pt x="1672" y="3376"/>
                  </a:lnTo>
                  <a:lnTo>
                    <a:pt x="1672" y="0"/>
                  </a:lnTo>
                  <a:lnTo>
                    <a:pt x="1222" y="0"/>
                  </a:lnTo>
                  <a:lnTo>
                    <a:pt x="1222" y="1993"/>
                  </a:lnTo>
                  <a:lnTo>
                    <a:pt x="67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44"/>
            <p:cNvSpPr/>
            <p:nvPr/>
          </p:nvSpPr>
          <p:spPr>
            <a:xfrm>
              <a:off x="5156425" y="3788475"/>
              <a:ext cx="41000" cy="84400"/>
            </a:xfrm>
            <a:custGeom>
              <a:rect b="b" l="l" r="r" t="t"/>
              <a:pathLst>
                <a:path extrusionOk="0" h="3376" w="1640">
                  <a:moveTo>
                    <a:pt x="1" y="0"/>
                  </a:moveTo>
                  <a:lnTo>
                    <a:pt x="1" y="483"/>
                  </a:lnTo>
                  <a:lnTo>
                    <a:pt x="579" y="483"/>
                  </a:lnTo>
                  <a:lnTo>
                    <a:pt x="579" y="3376"/>
                  </a:lnTo>
                  <a:lnTo>
                    <a:pt x="1093" y="3376"/>
                  </a:lnTo>
                  <a:lnTo>
                    <a:pt x="1093" y="483"/>
                  </a:lnTo>
                  <a:lnTo>
                    <a:pt x="1640" y="483"/>
                  </a:lnTo>
                  <a:lnTo>
                    <a:pt x="164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44"/>
            <p:cNvSpPr/>
            <p:nvPr/>
          </p:nvSpPr>
          <p:spPr>
            <a:xfrm>
              <a:off x="5203850" y="3788475"/>
              <a:ext cx="41800" cy="84400"/>
            </a:xfrm>
            <a:custGeom>
              <a:rect b="b" l="l" r="r" t="t"/>
              <a:pathLst>
                <a:path extrusionOk="0" h="3376" w="1672">
                  <a:moveTo>
                    <a:pt x="0" y="0"/>
                  </a:moveTo>
                  <a:lnTo>
                    <a:pt x="0" y="3376"/>
                  </a:lnTo>
                  <a:lnTo>
                    <a:pt x="514" y="3376"/>
                  </a:lnTo>
                  <a:lnTo>
                    <a:pt x="514" y="1929"/>
                  </a:lnTo>
                  <a:lnTo>
                    <a:pt x="1125" y="1929"/>
                  </a:lnTo>
                  <a:lnTo>
                    <a:pt x="1125" y="3376"/>
                  </a:lnTo>
                  <a:lnTo>
                    <a:pt x="1672" y="3376"/>
                  </a:lnTo>
                  <a:lnTo>
                    <a:pt x="1672" y="0"/>
                  </a:lnTo>
                  <a:lnTo>
                    <a:pt x="1125" y="0"/>
                  </a:lnTo>
                  <a:lnTo>
                    <a:pt x="1125" y="1447"/>
                  </a:lnTo>
                  <a:lnTo>
                    <a:pt x="514" y="1447"/>
                  </a:lnTo>
                  <a:lnTo>
                    <a:pt x="51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44"/>
            <p:cNvSpPr/>
            <p:nvPr/>
          </p:nvSpPr>
          <p:spPr>
            <a:xfrm>
              <a:off x="5501975" y="4781525"/>
              <a:ext cx="384950" cy="152150"/>
            </a:xfrm>
            <a:custGeom>
              <a:rect b="b" l="l" r="r" t="t"/>
              <a:pathLst>
                <a:path extrusionOk="0" h="6086" w="15398">
                  <a:moveTo>
                    <a:pt x="10219" y="1"/>
                  </a:moveTo>
                  <a:cubicBezTo>
                    <a:pt x="9435" y="1"/>
                    <a:pt x="8648" y="105"/>
                    <a:pt x="7908" y="234"/>
                  </a:cubicBezTo>
                  <a:cubicBezTo>
                    <a:pt x="5112" y="716"/>
                    <a:pt x="2669" y="1841"/>
                    <a:pt x="1" y="2773"/>
                  </a:cubicBezTo>
                  <a:cubicBezTo>
                    <a:pt x="1" y="2773"/>
                    <a:pt x="76" y="2748"/>
                    <a:pt x="266" y="2748"/>
                  </a:cubicBezTo>
                  <a:cubicBezTo>
                    <a:pt x="818" y="2748"/>
                    <a:pt x="2340" y="2962"/>
                    <a:pt x="5787" y="4638"/>
                  </a:cubicBezTo>
                  <a:cubicBezTo>
                    <a:pt x="7449" y="5454"/>
                    <a:pt x="9357" y="6085"/>
                    <a:pt x="11271" y="6085"/>
                  </a:cubicBezTo>
                  <a:cubicBezTo>
                    <a:pt x="11318" y="6085"/>
                    <a:pt x="11365" y="6085"/>
                    <a:pt x="11412" y="6084"/>
                  </a:cubicBezTo>
                  <a:cubicBezTo>
                    <a:pt x="12987" y="6020"/>
                    <a:pt x="15398" y="5602"/>
                    <a:pt x="15301" y="3577"/>
                  </a:cubicBezTo>
                  <a:cubicBezTo>
                    <a:pt x="15301" y="3577"/>
                    <a:pt x="14594" y="1231"/>
                    <a:pt x="12505" y="395"/>
                  </a:cubicBezTo>
                  <a:cubicBezTo>
                    <a:pt x="11782" y="105"/>
                    <a:pt x="11002" y="1"/>
                    <a:pt x="1021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44"/>
            <p:cNvSpPr/>
            <p:nvPr/>
          </p:nvSpPr>
          <p:spPr>
            <a:xfrm>
              <a:off x="5530100" y="4563375"/>
              <a:ext cx="360850" cy="175900"/>
            </a:xfrm>
            <a:custGeom>
              <a:rect b="b" l="l" r="r" t="t"/>
              <a:pathLst>
                <a:path extrusionOk="0" h="7036" w="14434">
                  <a:moveTo>
                    <a:pt x="5706" y="1"/>
                  </a:moveTo>
                  <a:cubicBezTo>
                    <a:pt x="3817" y="1"/>
                    <a:pt x="1947" y="203"/>
                    <a:pt x="1" y="313"/>
                  </a:cubicBezTo>
                  <a:cubicBezTo>
                    <a:pt x="1" y="313"/>
                    <a:pt x="2" y="313"/>
                    <a:pt x="5" y="313"/>
                  </a:cubicBezTo>
                  <a:cubicBezTo>
                    <a:pt x="90" y="313"/>
                    <a:pt x="1356" y="373"/>
                    <a:pt x="5015" y="3753"/>
                  </a:cubicBezTo>
                  <a:cubicBezTo>
                    <a:pt x="6397" y="5038"/>
                    <a:pt x="8101" y="6228"/>
                    <a:pt x="9966" y="6742"/>
                  </a:cubicBezTo>
                  <a:cubicBezTo>
                    <a:pt x="10551" y="6901"/>
                    <a:pt x="11261" y="7036"/>
                    <a:pt x="11945" y="7036"/>
                  </a:cubicBezTo>
                  <a:cubicBezTo>
                    <a:pt x="13064" y="7036"/>
                    <a:pt x="14114" y="6673"/>
                    <a:pt x="14434" y="5456"/>
                  </a:cubicBezTo>
                  <a:cubicBezTo>
                    <a:pt x="14434" y="5456"/>
                    <a:pt x="14434" y="3045"/>
                    <a:pt x="12666" y="1631"/>
                  </a:cubicBezTo>
                  <a:cubicBezTo>
                    <a:pt x="11444" y="667"/>
                    <a:pt x="9805" y="313"/>
                    <a:pt x="8294" y="152"/>
                  </a:cubicBezTo>
                  <a:cubicBezTo>
                    <a:pt x="7422" y="42"/>
                    <a:pt x="6562" y="1"/>
                    <a:pt x="570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44"/>
            <p:cNvSpPr/>
            <p:nvPr/>
          </p:nvSpPr>
          <p:spPr>
            <a:xfrm>
              <a:off x="5963250" y="4563150"/>
              <a:ext cx="171200" cy="366975"/>
            </a:xfrm>
            <a:custGeom>
              <a:rect b="b" l="l" r="r" t="t"/>
              <a:pathLst>
                <a:path extrusionOk="0" h="14679" w="6848">
                  <a:moveTo>
                    <a:pt x="6847" y="1"/>
                  </a:moveTo>
                  <a:cubicBezTo>
                    <a:pt x="4983" y="2090"/>
                    <a:pt x="3054" y="3954"/>
                    <a:pt x="1576" y="6365"/>
                  </a:cubicBezTo>
                  <a:cubicBezTo>
                    <a:pt x="772" y="7683"/>
                    <a:pt x="1" y="9162"/>
                    <a:pt x="1" y="10737"/>
                  </a:cubicBezTo>
                  <a:cubicBezTo>
                    <a:pt x="33" y="12987"/>
                    <a:pt x="1929" y="14498"/>
                    <a:pt x="1929" y="14498"/>
                  </a:cubicBezTo>
                  <a:cubicBezTo>
                    <a:pt x="2213" y="14622"/>
                    <a:pt x="2485" y="14678"/>
                    <a:pt x="2744" y="14678"/>
                  </a:cubicBezTo>
                  <a:cubicBezTo>
                    <a:pt x="4153" y="14678"/>
                    <a:pt x="5174" y="13020"/>
                    <a:pt x="5690" y="11798"/>
                  </a:cubicBezTo>
                  <a:cubicBezTo>
                    <a:pt x="6462" y="9998"/>
                    <a:pt x="6558" y="7940"/>
                    <a:pt x="6430" y="6044"/>
                  </a:cubicBezTo>
                  <a:cubicBezTo>
                    <a:pt x="6044" y="910"/>
                    <a:pt x="6844" y="4"/>
                    <a:pt x="684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44"/>
            <p:cNvSpPr/>
            <p:nvPr/>
          </p:nvSpPr>
          <p:spPr>
            <a:xfrm>
              <a:off x="6172200" y="4849250"/>
              <a:ext cx="349575" cy="202350"/>
            </a:xfrm>
            <a:custGeom>
              <a:rect b="b" l="l" r="r" t="t"/>
              <a:pathLst>
                <a:path extrusionOk="0" h="8094" w="13983">
                  <a:moveTo>
                    <a:pt x="13983" y="0"/>
                  </a:moveTo>
                  <a:cubicBezTo>
                    <a:pt x="13983" y="0"/>
                    <a:pt x="13983" y="0"/>
                    <a:pt x="13983" y="0"/>
                  </a:cubicBezTo>
                  <a:lnTo>
                    <a:pt x="13983" y="0"/>
                  </a:lnTo>
                  <a:cubicBezTo>
                    <a:pt x="13983" y="0"/>
                    <a:pt x="13983" y="0"/>
                    <a:pt x="13983" y="0"/>
                  </a:cubicBezTo>
                  <a:close/>
                  <a:moveTo>
                    <a:pt x="13983" y="0"/>
                  </a:moveTo>
                  <a:cubicBezTo>
                    <a:pt x="11186" y="161"/>
                    <a:pt x="8518" y="129"/>
                    <a:pt x="5754" y="772"/>
                  </a:cubicBezTo>
                  <a:cubicBezTo>
                    <a:pt x="4275" y="1157"/>
                    <a:pt x="2668" y="1672"/>
                    <a:pt x="1575" y="2765"/>
                  </a:cubicBezTo>
                  <a:cubicBezTo>
                    <a:pt x="0" y="4372"/>
                    <a:pt x="257" y="6783"/>
                    <a:pt x="257" y="6783"/>
                  </a:cubicBezTo>
                  <a:cubicBezTo>
                    <a:pt x="641" y="7768"/>
                    <a:pt x="1468" y="8094"/>
                    <a:pt x="2381" y="8094"/>
                  </a:cubicBezTo>
                  <a:cubicBezTo>
                    <a:pt x="3226" y="8094"/>
                    <a:pt x="4144" y="7815"/>
                    <a:pt x="4854" y="7522"/>
                  </a:cubicBezTo>
                  <a:cubicBezTo>
                    <a:pt x="6654" y="6783"/>
                    <a:pt x="8197" y="5433"/>
                    <a:pt x="9418" y="3986"/>
                  </a:cubicBezTo>
                  <a:cubicBezTo>
                    <a:pt x="12783" y="77"/>
                    <a:pt x="13975" y="1"/>
                    <a:pt x="1398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44"/>
            <p:cNvSpPr/>
            <p:nvPr/>
          </p:nvSpPr>
          <p:spPr>
            <a:xfrm>
              <a:off x="6055675" y="4428950"/>
              <a:ext cx="163950" cy="374500"/>
            </a:xfrm>
            <a:custGeom>
              <a:rect b="b" l="l" r="r" t="t"/>
              <a:pathLst>
                <a:path extrusionOk="0" h="14980" w="6558">
                  <a:moveTo>
                    <a:pt x="1254" y="1"/>
                  </a:moveTo>
                  <a:cubicBezTo>
                    <a:pt x="1254" y="1"/>
                    <a:pt x="1254" y="1"/>
                    <a:pt x="1254" y="1"/>
                  </a:cubicBezTo>
                  <a:lnTo>
                    <a:pt x="1254" y="1"/>
                  </a:lnTo>
                  <a:cubicBezTo>
                    <a:pt x="1254" y="1"/>
                    <a:pt x="1254" y="1"/>
                    <a:pt x="1254" y="1"/>
                  </a:cubicBezTo>
                  <a:close/>
                  <a:moveTo>
                    <a:pt x="1254" y="1"/>
                  </a:moveTo>
                  <a:lnTo>
                    <a:pt x="1254" y="1"/>
                  </a:lnTo>
                  <a:cubicBezTo>
                    <a:pt x="740" y="2797"/>
                    <a:pt x="32" y="5369"/>
                    <a:pt x="0" y="8197"/>
                  </a:cubicBezTo>
                  <a:cubicBezTo>
                    <a:pt x="0" y="9740"/>
                    <a:pt x="129" y="11412"/>
                    <a:pt x="932" y="12730"/>
                  </a:cubicBezTo>
                  <a:cubicBezTo>
                    <a:pt x="2090" y="14658"/>
                    <a:pt x="4500" y="14980"/>
                    <a:pt x="4500" y="14980"/>
                  </a:cubicBezTo>
                  <a:cubicBezTo>
                    <a:pt x="6493" y="14723"/>
                    <a:pt x="6558" y="12280"/>
                    <a:pt x="6333" y="10737"/>
                  </a:cubicBezTo>
                  <a:cubicBezTo>
                    <a:pt x="6076" y="8808"/>
                    <a:pt x="5111" y="6976"/>
                    <a:pt x="4018" y="5401"/>
                  </a:cubicBezTo>
                  <a:cubicBezTo>
                    <a:pt x="1044" y="1212"/>
                    <a:pt x="1252" y="13"/>
                    <a:pt x="125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44"/>
            <p:cNvSpPr/>
            <p:nvPr/>
          </p:nvSpPr>
          <p:spPr>
            <a:xfrm>
              <a:off x="6315225" y="4531000"/>
              <a:ext cx="371300" cy="201600"/>
            </a:xfrm>
            <a:custGeom>
              <a:rect b="b" l="l" r="r" t="t"/>
              <a:pathLst>
                <a:path extrusionOk="0" h="8064" w="14852">
                  <a:moveTo>
                    <a:pt x="14852" y="1"/>
                  </a:moveTo>
                  <a:cubicBezTo>
                    <a:pt x="14851" y="1"/>
                    <a:pt x="14851" y="2"/>
                    <a:pt x="14851" y="2"/>
                  </a:cubicBezTo>
                  <a:lnTo>
                    <a:pt x="14851" y="2"/>
                  </a:lnTo>
                  <a:cubicBezTo>
                    <a:pt x="14851" y="1"/>
                    <a:pt x="14852" y="1"/>
                    <a:pt x="14852" y="1"/>
                  </a:cubicBezTo>
                  <a:close/>
                  <a:moveTo>
                    <a:pt x="14851" y="2"/>
                  </a:moveTo>
                  <a:lnTo>
                    <a:pt x="14851" y="2"/>
                  </a:lnTo>
                  <a:cubicBezTo>
                    <a:pt x="14821" y="35"/>
                    <a:pt x="13983" y="905"/>
                    <a:pt x="8905" y="1126"/>
                  </a:cubicBezTo>
                  <a:cubicBezTo>
                    <a:pt x="7008" y="1190"/>
                    <a:pt x="4983" y="1544"/>
                    <a:pt x="3280" y="2540"/>
                  </a:cubicBezTo>
                  <a:cubicBezTo>
                    <a:pt x="1897" y="3312"/>
                    <a:pt x="1" y="4823"/>
                    <a:pt x="1030" y="6591"/>
                  </a:cubicBezTo>
                  <a:cubicBezTo>
                    <a:pt x="1030" y="6591"/>
                    <a:pt x="2530" y="8063"/>
                    <a:pt x="4524" y="8063"/>
                  </a:cubicBezTo>
                  <a:cubicBezTo>
                    <a:pt x="4674" y="8063"/>
                    <a:pt x="4828" y="8055"/>
                    <a:pt x="4983" y="8037"/>
                  </a:cubicBezTo>
                  <a:cubicBezTo>
                    <a:pt x="6558" y="7844"/>
                    <a:pt x="7941" y="6944"/>
                    <a:pt x="9130" y="5980"/>
                  </a:cubicBezTo>
                  <a:cubicBezTo>
                    <a:pt x="11380" y="4244"/>
                    <a:pt x="12987" y="2091"/>
                    <a:pt x="14851" y="2"/>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44"/>
            <p:cNvSpPr/>
            <p:nvPr/>
          </p:nvSpPr>
          <p:spPr>
            <a:xfrm>
              <a:off x="6243725" y="4308400"/>
              <a:ext cx="213775" cy="345150"/>
            </a:xfrm>
            <a:custGeom>
              <a:rect b="b" l="l" r="r" t="t"/>
              <a:pathLst>
                <a:path extrusionOk="0" h="13806" w="8551">
                  <a:moveTo>
                    <a:pt x="8550" y="1"/>
                  </a:moveTo>
                  <a:cubicBezTo>
                    <a:pt x="8550" y="1"/>
                    <a:pt x="8550" y="1"/>
                    <a:pt x="8550" y="1"/>
                  </a:cubicBezTo>
                  <a:lnTo>
                    <a:pt x="8550" y="1"/>
                  </a:lnTo>
                  <a:cubicBezTo>
                    <a:pt x="8550" y="1"/>
                    <a:pt x="8550" y="1"/>
                    <a:pt x="8550" y="1"/>
                  </a:cubicBezTo>
                  <a:close/>
                  <a:moveTo>
                    <a:pt x="8550" y="1"/>
                  </a:moveTo>
                  <a:cubicBezTo>
                    <a:pt x="8550" y="12"/>
                    <a:pt x="8469" y="1238"/>
                    <a:pt x="4597" y="4598"/>
                  </a:cubicBezTo>
                  <a:cubicBezTo>
                    <a:pt x="3182" y="5851"/>
                    <a:pt x="1800" y="7426"/>
                    <a:pt x="1093" y="9226"/>
                  </a:cubicBezTo>
                  <a:cubicBezTo>
                    <a:pt x="514" y="10705"/>
                    <a:pt x="0" y="13084"/>
                    <a:pt x="1897" y="13791"/>
                  </a:cubicBezTo>
                  <a:cubicBezTo>
                    <a:pt x="1897" y="13791"/>
                    <a:pt x="2038" y="13806"/>
                    <a:pt x="2275" y="13806"/>
                  </a:cubicBezTo>
                  <a:cubicBezTo>
                    <a:pt x="3016" y="13806"/>
                    <a:pt x="4689" y="13658"/>
                    <a:pt x="5882" y="12441"/>
                  </a:cubicBezTo>
                  <a:cubicBezTo>
                    <a:pt x="6975" y="11348"/>
                    <a:pt x="7490" y="9741"/>
                    <a:pt x="7843" y="8262"/>
                  </a:cubicBezTo>
                  <a:cubicBezTo>
                    <a:pt x="8454" y="5498"/>
                    <a:pt x="8390" y="2830"/>
                    <a:pt x="855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44"/>
            <p:cNvSpPr/>
            <p:nvPr/>
          </p:nvSpPr>
          <p:spPr>
            <a:xfrm>
              <a:off x="5842700" y="4681450"/>
              <a:ext cx="240325" cy="567025"/>
            </a:xfrm>
            <a:custGeom>
              <a:rect b="b" l="l" r="r" t="t"/>
              <a:pathLst>
                <a:path extrusionOk="0" h="22681" w="9613">
                  <a:moveTo>
                    <a:pt x="333" y="1"/>
                  </a:moveTo>
                  <a:cubicBezTo>
                    <a:pt x="297" y="1"/>
                    <a:pt x="260" y="9"/>
                    <a:pt x="226" y="26"/>
                  </a:cubicBezTo>
                  <a:cubicBezTo>
                    <a:pt x="65" y="58"/>
                    <a:pt x="1" y="219"/>
                    <a:pt x="65" y="380"/>
                  </a:cubicBezTo>
                  <a:lnTo>
                    <a:pt x="4887" y="12241"/>
                  </a:lnTo>
                  <a:lnTo>
                    <a:pt x="9066" y="22495"/>
                  </a:lnTo>
                  <a:cubicBezTo>
                    <a:pt x="9090" y="22614"/>
                    <a:pt x="9184" y="22680"/>
                    <a:pt x="9284" y="22680"/>
                  </a:cubicBezTo>
                  <a:cubicBezTo>
                    <a:pt x="9319" y="22680"/>
                    <a:pt x="9354" y="22672"/>
                    <a:pt x="9387" y="22656"/>
                  </a:cubicBezTo>
                  <a:cubicBezTo>
                    <a:pt x="9548" y="22592"/>
                    <a:pt x="9612" y="22431"/>
                    <a:pt x="9548" y="22302"/>
                  </a:cubicBezTo>
                  <a:lnTo>
                    <a:pt x="5369" y="12048"/>
                  </a:lnTo>
                  <a:lnTo>
                    <a:pt x="547" y="155"/>
                  </a:lnTo>
                  <a:cubicBezTo>
                    <a:pt x="524" y="61"/>
                    <a:pt x="431" y="1"/>
                    <a:pt x="33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44"/>
            <p:cNvSpPr/>
            <p:nvPr/>
          </p:nvSpPr>
          <p:spPr>
            <a:xfrm>
              <a:off x="6091825" y="4613150"/>
              <a:ext cx="231475" cy="591025"/>
            </a:xfrm>
            <a:custGeom>
              <a:rect b="b" l="l" r="r" t="t"/>
              <a:pathLst>
                <a:path extrusionOk="0" h="23641" w="9259">
                  <a:moveTo>
                    <a:pt x="8970" y="1"/>
                  </a:moveTo>
                  <a:cubicBezTo>
                    <a:pt x="8858" y="1"/>
                    <a:pt x="8759" y="60"/>
                    <a:pt x="8712" y="154"/>
                  </a:cubicBezTo>
                  <a:lnTo>
                    <a:pt x="4244" y="8962"/>
                  </a:lnTo>
                  <a:lnTo>
                    <a:pt x="4212" y="9026"/>
                  </a:lnTo>
                  <a:lnTo>
                    <a:pt x="33" y="23298"/>
                  </a:lnTo>
                  <a:cubicBezTo>
                    <a:pt x="1" y="23427"/>
                    <a:pt x="65" y="23588"/>
                    <a:pt x="226" y="23620"/>
                  </a:cubicBezTo>
                  <a:cubicBezTo>
                    <a:pt x="254" y="23634"/>
                    <a:pt x="284" y="23640"/>
                    <a:pt x="313" y="23640"/>
                  </a:cubicBezTo>
                  <a:cubicBezTo>
                    <a:pt x="419" y="23640"/>
                    <a:pt x="522" y="23560"/>
                    <a:pt x="547" y="23459"/>
                  </a:cubicBezTo>
                  <a:lnTo>
                    <a:pt x="4726" y="9187"/>
                  </a:lnTo>
                  <a:lnTo>
                    <a:pt x="9194" y="379"/>
                  </a:lnTo>
                  <a:cubicBezTo>
                    <a:pt x="9258" y="251"/>
                    <a:pt x="9226" y="90"/>
                    <a:pt x="9098" y="26"/>
                  </a:cubicBezTo>
                  <a:cubicBezTo>
                    <a:pt x="9055" y="9"/>
                    <a:pt x="9011" y="1"/>
                    <a:pt x="897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44"/>
            <p:cNvSpPr/>
            <p:nvPr/>
          </p:nvSpPr>
          <p:spPr>
            <a:xfrm>
              <a:off x="6132000" y="4990325"/>
              <a:ext cx="118975" cy="73500"/>
            </a:xfrm>
            <a:custGeom>
              <a:rect b="b" l="l" r="r" t="t"/>
              <a:pathLst>
                <a:path extrusionOk="0" h="2940" w="4759">
                  <a:moveTo>
                    <a:pt x="4475" y="0"/>
                  </a:moveTo>
                  <a:cubicBezTo>
                    <a:pt x="4430" y="0"/>
                    <a:pt x="4383" y="15"/>
                    <a:pt x="4340" y="47"/>
                  </a:cubicBezTo>
                  <a:lnTo>
                    <a:pt x="162" y="2425"/>
                  </a:lnTo>
                  <a:cubicBezTo>
                    <a:pt x="33" y="2522"/>
                    <a:pt x="1" y="2683"/>
                    <a:pt x="65" y="2811"/>
                  </a:cubicBezTo>
                  <a:cubicBezTo>
                    <a:pt x="108" y="2897"/>
                    <a:pt x="194" y="2940"/>
                    <a:pt x="284" y="2940"/>
                  </a:cubicBezTo>
                  <a:cubicBezTo>
                    <a:pt x="330" y="2940"/>
                    <a:pt x="376" y="2929"/>
                    <a:pt x="419" y="2908"/>
                  </a:cubicBezTo>
                  <a:lnTo>
                    <a:pt x="4598" y="497"/>
                  </a:lnTo>
                  <a:cubicBezTo>
                    <a:pt x="4726" y="432"/>
                    <a:pt x="4758" y="272"/>
                    <a:pt x="4694" y="143"/>
                  </a:cubicBezTo>
                  <a:cubicBezTo>
                    <a:pt x="4651" y="57"/>
                    <a:pt x="4565" y="0"/>
                    <a:pt x="447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44"/>
            <p:cNvSpPr/>
            <p:nvPr/>
          </p:nvSpPr>
          <p:spPr>
            <a:xfrm>
              <a:off x="6144075" y="4717625"/>
              <a:ext cx="67525" cy="129850"/>
            </a:xfrm>
            <a:custGeom>
              <a:rect b="b" l="l" r="r" t="t"/>
              <a:pathLst>
                <a:path extrusionOk="0" h="5194" w="2701">
                  <a:moveTo>
                    <a:pt x="301" y="0"/>
                  </a:moveTo>
                  <a:cubicBezTo>
                    <a:pt x="264" y="0"/>
                    <a:pt x="227" y="8"/>
                    <a:pt x="193" y="26"/>
                  </a:cubicBezTo>
                  <a:cubicBezTo>
                    <a:pt x="64" y="90"/>
                    <a:pt x="0" y="251"/>
                    <a:pt x="64" y="379"/>
                  </a:cubicBezTo>
                  <a:lnTo>
                    <a:pt x="2122" y="5008"/>
                  </a:lnTo>
                  <a:cubicBezTo>
                    <a:pt x="2169" y="5127"/>
                    <a:pt x="2270" y="5193"/>
                    <a:pt x="2371" y="5193"/>
                  </a:cubicBezTo>
                  <a:cubicBezTo>
                    <a:pt x="2407" y="5193"/>
                    <a:pt x="2442" y="5185"/>
                    <a:pt x="2475" y="5169"/>
                  </a:cubicBezTo>
                  <a:cubicBezTo>
                    <a:pt x="2636" y="5104"/>
                    <a:pt x="2700" y="4944"/>
                    <a:pt x="2636" y="4815"/>
                  </a:cubicBezTo>
                  <a:lnTo>
                    <a:pt x="547" y="154"/>
                  </a:lnTo>
                  <a:cubicBezTo>
                    <a:pt x="500" y="60"/>
                    <a:pt x="401" y="0"/>
                    <a:pt x="3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44"/>
            <p:cNvSpPr/>
            <p:nvPr/>
          </p:nvSpPr>
          <p:spPr>
            <a:xfrm>
              <a:off x="6261400" y="4661375"/>
              <a:ext cx="142250" cy="70375"/>
            </a:xfrm>
            <a:custGeom>
              <a:rect b="b" l="l" r="r" t="t"/>
              <a:pathLst>
                <a:path extrusionOk="0" h="2815" w="5690">
                  <a:moveTo>
                    <a:pt x="5380" y="0"/>
                  </a:moveTo>
                  <a:cubicBezTo>
                    <a:pt x="5343" y="0"/>
                    <a:pt x="5306" y="8"/>
                    <a:pt x="5272" y="25"/>
                  </a:cubicBezTo>
                  <a:lnTo>
                    <a:pt x="193" y="2276"/>
                  </a:lnTo>
                  <a:cubicBezTo>
                    <a:pt x="64" y="2340"/>
                    <a:pt x="0" y="2501"/>
                    <a:pt x="64" y="2629"/>
                  </a:cubicBezTo>
                  <a:cubicBezTo>
                    <a:pt x="88" y="2748"/>
                    <a:pt x="183" y="2815"/>
                    <a:pt x="296" y="2815"/>
                  </a:cubicBezTo>
                  <a:cubicBezTo>
                    <a:pt x="335" y="2815"/>
                    <a:pt x="377" y="2807"/>
                    <a:pt x="418" y="2790"/>
                  </a:cubicBezTo>
                  <a:lnTo>
                    <a:pt x="5497" y="508"/>
                  </a:lnTo>
                  <a:cubicBezTo>
                    <a:pt x="5625" y="443"/>
                    <a:pt x="5690" y="283"/>
                    <a:pt x="5625" y="154"/>
                  </a:cubicBezTo>
                  <a:cubicBezTo>
                    <a:pt x="5578" y="60"/>
                    <a:pt x="5480" y="0"/>
                    <a:pt x="53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44"/>
            <p:cNvSpPr/>
            <p:nvPr/>
          </p:nvSpPr>
          <p:spPr>
            <a:xfrm>
              <a:off x="5983350" y="4849900"/>
              <a:ext cx="59475" cy="189975"/>
            </a:xfrm>
            <a:custGeom>
              <a:rect b="b" l="l" r="r" t="t"/>
              <a:pathLst>
                <a:path extrusionOk="0" h="7599" w="2379">
                  <a:moveTo>
                    <a:pt x="2070" y="0"/>
                  </a:moveTo>
                  <a:cubicBezTo>
                    <a:pt x="1953" y="0"/>
                    <a:pt x="1828" y="87"/>
                    <a:pt x="1800" y="199"/>
                  </a:cubicBezTo>
                  <a:lnTo>
                    <a:pt x="32" y="7271"/>
                  </a:lnTo>
                  <a:cubicBezTo>
                    <a:pt x="0" y="7400"/>
                    <a:pt x="97" y="7560"/>
                    <a:pt x="225" y="7592"/>
                  </a:cubicBezTo>
                  <a:cubicBezTo>
                    <a:pt x="246" y="7597"/>
                    <a:pt x="267" y="7599"/>
                    <a:pt x="287" y="7599"/>
                  </a:cubicBezTo>
                  <a:cubicBezTo>
                    <a:pt x="419" y="7599"/>
                    <a:pt x="523" y="7511"/>
                    <a:pt x="579" y="7400"/>
                  </a:cubicBezTo>
                  <a:lnTo>
                    <a:pt x="2315" y="328"/>
                  </a:lnTo>
                  <a:cubicBezTo>
                    <a:pt x="2379" y="199"/>
                    <a:pt x="2282" y="38"/>
                    <a:pt x="2122" y="6"/>
                  </a:cubicBezTo>
                  <a:cubicBezTo>
                    <a:pt x="2105" y="2"/>
                    <a:pt x="2087" y="0"/>
                    <a:pt x="207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44"/>
            <p:cNvSpPr/>
            <p:nvPr/>
          </p:nvSpPr>
          <p:spPr>
            <a:xfrm>
              <a:off x="5822625" y="4838000"/>
              <a:ext cx="117350" cy="67525"/>
            </a:xfrm>
            <a:custGeom>
              <a:rect b="b" l="l" r="r" t="t"/>
              <a:pathLst>
                <a:path extrusionOk="0" h="2701" w="4694">
                  <a:moveTo>
                    <a:pt x="315" y="0"/>
                  </a:moveTo>
                  <a:cubicBezTo>
                    <a:pt x="222" y="0"/>
                    <a:pt x="129" y="43"/>
                    <a:pt x="65" y="129"/>
                  </a:cubicBezTo>
                  <a:cubicBezTo>
                    <a:pt x="0" y="257"/>
                    <a:pt x="65" y="418"/>
                    <a:pt x="193" y="482"/>
                  </a:cubicBezTo>
                  <a:lnTo>
                    <a:pt x="4276" y="2668"/>
                  </a:lnTo>
                  <a:cubicBezTo>
                    <a:pt x="4318" y="2690"/>
                    <a:pt x="4365" y="2700"/>
                    <a:pt x="4410" y="2700"/>
                  </a:cubicBezTo>
                  <a:cubicBezTo>
                    <a:pt x="4501" y="2700"/>
                    <a:pt x="4586" y="2657"/>
                    <a:pt x="4629" y="2572"/>
                  </a:cubicBezTo>
                  <a:cubicBezTo>
                    <a:pt x="4693" y="2443"/>
                    <a:pt x="4661" y="2282"/>
                    <a:pt x="4533" y="2186"/>
                  </a:cubicBezTo>
                  <a:lnTo>
                    <a:pt x="450" y="32"/>
                  </a:lnTo>
                  <a:cubicBezTo>
                    <a:pt x="407" y="11"/>
                    <a:pt x="361" y="0"/>
                    <a:pt x="3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44"/>
            <p:cNvSpPr/>
            <p:nvPr/>
          </p:nvSpPr>
          <p:spPr>
            <a:xfrm>
              <a:off x="5951200" y="5157025"/>
              <a:ext cx="268425" cy="212975"/>
            </a:xfrm>
            <a:custGeom>
              <a:rect b="b" l="l" r="r" t="t"/>
              <a:pathLst>
                <a:path extrusionOk="0" h="8519" w="10737">
                  <a:moveTo>
                    <a:pt x="0" y="0"/>
                  </a:moveTo>
                  <a:lnTo>
                    <a:pt x="1608" y="8519"/>
                  </a:lnTo>
                  <a:lnTo>
                    <a:pt x="9129" y="8519"/>
                  </a:lnTo>
                  <a:lnTo>
                    <a:pt x="1073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44"/>
            <p:cNvSpPr/>
            <p:nvPr/>
          </p:nvSpPr>
          <p:spPr>
            <a:xfrm>
              <a:off x="5943975" y="5150600"/>
              <a:ext cx="282875" cy="225825"/>
            </a:xfrm>
            <a:custGeom>
              <a:rect b="b" l="l" r="r" t="t"/>
              <a:pathLst>
                <a:path extrusionOk="0" h="9033" w="11315">
                  <a:moveTo>
                    <a:pt x="10704" y="547"/>
                  </a:moveTo>
                  <a:lnTo>
                    <a:pt x="9198" y="8519"/>
                  </a:lnTo>
                  <a:lnTo>
                    <a:pt x="2122" y="8519"/>
                  </a:lnTo>
                  <a:lnTo>
                    <a:pt x="611" y="547"/>
                  </a:lnTo>
                  <a:close/>
                  <a:moveTo>
                    <a:pt x="289" y="0"/>
                  </a:moveTo>
                  <a:cubicBezTo>
                    <a:pt x="193" y="0"/>
                    <a:pt x="129" y="32"/>
                    <a:pt x="64" y="97"/>
                  </a:cubicBezTo>
                  <a:cubicBezTo>
                    <a:pt x="32" y="161"/>
                    <a:pt x="0" y="257"/>
                    <a:pt x="0" y="322"/>
                  </a:cubicBezTo>
                  <a:lnTo>
                    <a:pt x="1640" y="8840"/>
                  </a:lnTo>
                  <a:cubicBezTo>
                    <a:pt x="1640" y="8937"/>
                    <a:pt x="1768" y="9033"/>
                    <a:pt x="1897" y="9033"/>
                  </a:cubicBezTo>
                  <a:lnTo>
                    <a:pt x="9418" y="9033"/>
                  </a:lnTo>
                  <a:cubicBezTo>
                    <a:pt x="9547" y="9033"/>
                    <a:pt x="9643" y="8937"/>
                    <a:pt x="9676" y="8840"/>
                  </a:cubicBezTo>
                  <a:lnTo>
                    <a:pt x="11283" y="322"/>
                  </a:lnTo>
                  <a:cubicBezTo>
                    <a:pt x="11315" y="257"/>
                    <a:pt x="11283" y="161"/>
                    <a:pt x="11219" y="97"/>
                  </a:cubicBezTo>
                  <a:cubicBezTo>
                    <a:pt x="11186" y="32"/>
                    <a:pt x="11090" y="0"/>
                    <a:pt x="1102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44"/>
            <p:cNvSpPr/>
            <p:nvPr/>
          </p:nvSpPr>
          <p:spPr>
            <a:xfrm>
              <a:off x="3847350" y="4310825"/>
              <a:ext cx="341550" cy="994100"/>
            </a:xfrm>
            <a:custGeom>
              <a:rect b="b" l="l" r="r" t="t"/>
              <a:pathLst>
                <a:path extrusionOk="0" h="39764" w="13662">
                  <a:moveTo>
                    <a:pt x="10897" y="0"/>
                  </a:moveTo>
                  <a:lnTo>
                    <a:pt x="0" y="30441"/>
                  </a:lnTo>
                  <a:lnTo>
                    <a:pt x="2315" y="39763"/>
                  </a:lnTo>
                  <a:lnTo>
                    <a:pt x="9740" y="35102"/>
                  </a:lnTo>
                  <a:lnTo>
                    <a:pt x="13662" y="3215"/>
                  </a:lnTo>
                  <a:lnTo>
                    <a:pt x="108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44"/>
            <p:cNvSpPr/>
            <p:nvPr/>
          </p:nvSpPr>
          <p:spPr>
            <a:xfrm>
              <a:off x="3840100" y="4304400"/>
              <a:ext cx="356025" cy="1007475"/>
            </a:xfrm>
            <a:custGeom>
              <a:rect b="b" l="l" r="r" t="t"/>
              <a:pathLst>
                <a:path extrusionOk="0" h="40299" w="14241">
                  <a:moveTo>
                    <a:pt x="11288" y="789"/>
                  </a:moveTo>
                  <a:lnTo>
                    <a:pt x="13694" y="3568"/>
                  </a:lnTo>
                  <a:lnTo>
                    <a:pt x="9773" y="35198"/>
                  </a:lnTo>
                  <a:lnTo>
                    <a:pt x="2765" y="39602"/>
                  </a:lnTo>
                  <a:lnTo>
                    <a:pt x="547" y="30730"/>
                  </a:lnTo>
                  <a:lnTo>
                    <a:pt x="11288" y="789"/>
                  </a:lnTo>
                  <a:close/>
                  <a:moveTo>
                    <a:pt x="11155" y="0"/>
                  </a:moveTo>
                  <a:cubicBezTo>
                    <a:pt x="11059" y="32"/>
                    <a:pt x="10994" y="97"/>
                    <a:pt x="10962" y="193"/>
                  </a:cubicBezTo>
                  <a:lnTo>
                    <a:pt x="33" y="30634"/>
                  </a:lnTo>
                  <a:cubicBezTo>
                    <a:pt x="1" y="30666"/>
                    <a:pt x="1" y="30730"/>
                    <a:pt x="33" y="30762"/>
                  </a:cubicBezTo>
                  <a:lnTo>
                    <a:pt x="2347" y="40084"/>
                  </a:lnTo>
                  <a:cubicBezTo>
                    <a:pt x="2380" y="40181"/>
                    <a:pt x="2412" y="40245"/>
                    <a:pt x="2508" y="40277"/>
                  </a:cubicBezTo>
                  <a:cubicBezTo>
                    <a:pt x="2535" y="40291"/>
                    <a:pt x="2567" y="40298"/>
                    <a:pt x="2602" y="40298"/>
                  </a:cubicBezTo>
                  <a:cubicBezTo>
                    <a:pt x="2652" y="40298"/>
                    <a:pt x="2709" y="40283"/>
                    <a:pt x="2765" y="40245"/>
                  </a:cubicBezTo>
                  <a:lnTo>
                    <a:pt x="10191" y="35584"/>
                  </a:lnTo>
                  <a:cubicBezTo>
                    <a:pt x="10255" y="35552"/>
                    <a:pt x="10287" y="35488"/>
                    <a:pt x="10287" y="35391"/>
                  </a:cubicBezTo>
                  <a:lnTo>
                    <a:pt x="14241" y="3504"/>
                  </a:lnTo>
                  <a:cubicBezTo>
                    <a:pt x="14241" y="3440"/>
                    <a:pt x="14209" y="3343"/>
                    <a:pt x="14177" y="3311"/>
                  </a:cubicBezTo>
                  <a:lnTo>
                    <a:pt x="11412" y="97"/>
                  </a:lnTo>
                  <a:cubicBezTo>
                    <a:pt x="11348" y="32"/>
                    <a:pt x="11251" y="0"/>
                    <a:pt x="1115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44"/>
            <p:cNvSpPr/>
            <p:nvPr/>
          </p:nvSpPr>
          <p:spPr>
            <a:xfrm>
              <a:off x="3691825" y="5009525"/>
              <a:ext cx="308225" cy="332350"/>
            </a:xfrm>
            <a:custGeom>
              <a:rect b="b" l="l" r="r" t="t"/>
              <a:pathLst>
                <a:path extrusionOk="0" h="13294" w="12329">
                  <a:moveTo>
                    <a:pt x="5783" y="0"/>
                  </a:moveTo>
                  <a:cubicBezTo>
                    <a:pt x="3319" y="0"/>
                    <a:pt x="0" y="1543"/>
                    <a:pt x="242" y="4100"/>
                  </a:cubicBezTo>
                  <a:cubicBezTo>
                    <a:pt x="532" y="7154"/>
                    <a:pt x="3457" y="13294"/>
                    <a:pt x="5610" y="13294"/>
                  </a:cubicBezTo>
                  <a:cubicBezTo>
                    <a:pt x="7796" y="13294"/>
                    <a:pt x="9564" y="13294"/>
                    <a:pt x="10721" y="12104"/>
                  </a:cubicBezTo>
                  <a:cubicBezTo>
                    <a:pt x="11879" y="10947"/>
                    <a:pt x="12329" y="8761"/>
                    <a:pt x="11171" y="5868"/>
                  </a:cubicBezTo>
                  <a:cubicBezTo>
                    <a:pt x="9982" y="2943"/>
                    <a:pt x="7089" y="179"/>
                    <a:pt x="7089" y="179"/>
                  </a:cubicBezTo>
                  <a:cubicBezTo>
                    <a:pt x="6708" y="59"/>
                    <a:pt x="6261" y="0"/>
                    <a:pt x="578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44"/>
            <p:cNvSpPr/>
            <p:nvPr/>
          </p:nvSpPr>
          <p:spPr>
            <a:xfrm>
              <a:off x="3690650" y="5002725"/>
              <a:ext cx="303775" cy="345575"/>
            </a:xfrm>
            <a:custGeom>
              <a:rect b="b" l="l" r="r" t="t"/>
              <a:pathLst>
                <a:path extrusionOk="0" h="13823" w="12151">
                  <a:moveTo>
                    <a:pt x="5850" y="547"/>
                  </a:moveTo>
                  <a:cubicBezTo>
                    <a:pt x="6277" y="547"/>
                    <a:pt x="6674" y="576"/>
                    <a:pt x="6988" y="688"/>
                  </a:cubicBezTo>
                  <a:lnTo>
                    <a:pt x="6988" y="688"/>
                  </a:lnTo>
                  <a:cubicBezTo>
                    <a:pt x="7008" y="708"/>
                    <a:pt x="7035" y="736"/>
                    <a:pt x="7072" y="772"/>
                  </a:cubicBezTo>
                  <a:cubicBezTo>
                    <a:pt x="7618" y="1319"/>
                    <a:pt x="9965" y="3762"/>
                    <a:pt x="10961" y="6237"/>
                  </a:cubicBezTo>
                  <a:cubicBezTo>
                    <a:pt x="11411" y="7394"/>
                    <a:pt x="11636" y="8423"/>
                    <a:pt x="11636" y="9323"/>
                  </a:cubicBezTo>
                  <a:cubicBezTo>
                    <a:pt x="11636" y="10608"/>
                    <a:pt x="11218" y="11573"/>
                    <a:pt x="10576" y="12184"/>
                  </a:cubicBezTo>
                  <a:cubicBezTo>
                    <a:pt x="10061" y="12730"/>
                    <a:pt x="9386" y="12987"/>
                    <a:pt x="8550" y="13148"/>
                  </a:cubicBezTo>
                  <a:cubicBezTo>
                    <a:pt x="7747" y="13276"/>
                    <a:pt x="6750" y="13276"/>
                    <a:pt x="5657" y="13276"/>
                  </a:cubicBezTo>
                  <a:cubicBezTo>
                    <a:pt x="5465" y="13276"/>
                    <a:pt x="5240" y="13212"/>
                    <a:pt x="4950" y="13051"/>
                  </a:cubicBezTo>
                  <a:cubicBezTo>
                    <a:pt x="4500" y="12794"/>
                    <a:pt x="3986" y="12280"/>
                    <a:pt x="3504" y="11605"/>
                  </a:cubicBezTo>
                  <a:cubicBezTo>
                    <a:pt x="2797" y="10608"/>
                    <a:pt x="2089" y="9258"/>
                    <a:pt x="1543" y="7940"/>
                  </a:cubicBezTo>
                  <a:cubicBezTo>
                    <a:pt x="1029" y="6623"/>
                    <a:pt x="643" y="5305"/>
                    <a:pt x="547" y="4340"/>
                  </a:cubicBezTo>
                  <a:cubicBezTo>
                    <a:pt x="547" y="4276"/>
                    <a:pt x="547" y="4180"/>
                    <a:pt x="547" y="4115"/>
                  </a:cubicBezTo>
                  <a:cubicBezTo>
                    <a:pt x="547" y="3569"/>
                    <a:pt x="707" y="3087"/>
                    <a:pt x="1029" y="2669"/>
                  </a:cubicBezTo>
                  <a:cubicBezTo>
                    <a:pt x="1479" y="1994"/>
                    <a:pt x="2250" y="1479"/>
                    <a:pt x="3150" y="1094"/>
                  </a:cubicBezTo>
                  <a:cubicBezTo>
                    <a:pt x="4018" y="740"/>
                    <a:pt x="4982" y="547"/>
                    <a:pt x="5850" y="547"/>
                  </a:cubicBezTo>
                  <a:close/>
                  <a:moveTo>
                    <a:pt x="5850" y="1"/>
                  </a:moveTo>
                  <a:cubicBezTo>
                    <a:pt x="4597" y="1"/>
                    <a:pt x="3182" y="386"/>
                    <a:pt x="2025" y="1062"/>
                  </a:cubicBezTo>
                  <a:cubicBezTo>
                    <a:pt x="1447" y="1415"/>
                    <a:pt x="964" y="1833"/>
                    <a:pt x="579" y="2347"/>
                  </a:cubicBezTo>
                  <a:cubicBezTo>
                    <a:pt x="225" y="2862"/>
                    <a:pt x="0" y="3440"/>
                    <a:pt x="0" y="4115"/>
                  </a:cubicBezTo>
                  <a:cubicBezTo>
                    <a:pt x="0" y="4212"/>
                    <a:pt x="0" y="4308"/>
                    <a:pt x="32" y="4405"/>
                  </a:cubicBezTo>
                  <a:cubicBezTo>
                    <a:pt x="161" y="5980"/>
                    <a:pt x="997" y="8294"/>
                    <a:pt x="2025" y="10255"/>
                  </a:cubicBezTo>
                  <a:cubicBezTo>
                    <a:pt x="2572" y="11219"/>
                    <a:pt x="3150" y="12087"/>
                    <a:pt x="3761" y="12730"/>
                  </a:cubicBezTo>
                  <a:cubicBezTo>
                    <a:pt x="4050" y="13051"/>
                    <a:pt x="4372" y="13309"/>
                    <a:pt x="4693" y="13501"/>
                  </a:cubicBezTo>
                  <a:cubicBezTo>
                    <a:pt x="5015" y="13694"/>
                    <a:pt x="5336" y="13823"/>
                    <a:pt x="5657" y="13823"/>
                  </a:cubicBezTo>
                  <a:cubicBezTo>
                    <a:pt x="6750" y="13823"/>
                    <a:pt x="7747" y="13823"/>
                    <a:pt x="8647" y="13662"/>
                  </a:cubicBezTo>
                  <a:cubicBezTo>
                    <a:pt x="9547" y="13534"/>
                    <a:pt x="10318" y="13212"/>
                    <a:pt x="10961" y="12569"/>
                  </a:cubicBezTo>
                  <a:cubicBezTo>
                    <a:pt x="11701" y="11830"/>
                    <a:pt x="12151" y="10705"/>
                    <a:pt x="12151" y="9323"/>
                  </a:cubicBezTo>
                  <a:cubicBezTo>
                    <a:pt x="12151" y="8358"/>
                    <a:pt x="11958" y="7233"/>
                    <a:pt x="11443" y="6012"/>
                  </a:cubicBezTo>
                  <a:cubicBezTo>
                    <a:pt x="10254" y="3022"/>
                    <a:pt x="7329" y="258"/>
                    <a:pt x="7329" y="258"/>
                  </a:cubicBezTo>
                  <a:lnTo>
                    <a:pt x="7200" y="194"/>
                  </a:lnTo>
                  <a:cubicBezTo>
                    <a:pt x="6815" y="65"/>
                    <a:pt x="6333" y="1"/>
                    <a:pt x="585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44"/>
            <p:cNvSpPr/>
            <p:nvPr/>
          </p:nvSpPr>
          <p:spPr>
            <a:xfrm>
              <a:off x="2765675" y="5136875"/>
              <a:ext cx="160425" cy="71975"/>
            </a:xfrm>
            <a:custGeom>
              <a:rect b="b" l="l" r="r" t="t"/>
              <a:pathLst>
                <a:path extrusionOk="0" h="2879" w="6417">
                  <a:moveTo>
                    <a:pt x="5299" y="0"/>
                  </a:moveTo>
                  <a:cubicBezTo>
                    <a:pt x="5199" y="0"/>
                    <a:pt x="5083" y="11"/>
                    <a:pt x="4951" y="35"/>
                  </a:cubicBezTo>
                  <a:cubicBezTo>
                    <a:pt x="4951" y="35"/>
                    <a:pt x="1" y="2349"/>
                    <a:pt x="451" y="2799"/>
                  </a:cubicBezTo>
                  <a:cubicBezTo>
                    <a:pt x="502" y="2854"/>
                    <a:pt x="596" y="2879"/>
                    <a:pt x="725" y="2879"/>
                  </a:cubicBezTo>
                  <a:cubicBezTo>
                    <a:pt x="1646" y="2879"/>
                    <a:pt x="4302" y="1623"/>
                    <a:pt x="4951" y="1482"/>
                  </a:cubicBezTo>
                  <a:cubicBezTo>
                    <a:pt x="5629" y="1364"/>
                    <a:pt x="6416" y="0"/>
                    <a:pt x="529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44"/>
            <p:cNvSpPr/>
            <p:nvPr/>
          </p:nvSpPr>
          <p:spPr>
            <a:xfrm>
              <a:off x="2768900" y="5129700"/>
              <a:ext cx="150300" cy="86025"/>
            </a:xfrm>
            <a:custGeom>
              <a:rect b="b" l="l" r="r" t="t"/>
              <a:pathLst>
                <a:path extrusionOk="0" h="3441" w="6012">
                  <a:moveTo>
                    <a:pt x="5176" y="547"/>
                  </a:moveTo>
                  <a:cubicBezTo>
                    <a:pt x="5336" y="547"/>
                    <a:pt x="5401" y="579"/>
                    <a:pt x="5433" y="611"/>
                  </a:cubicBezTo>
                  <a:cubicBezTo>
                    <a:pt x="5433" y="611"/>
                    <a:pt x="5465" y="643"/>
                    <a:pt x="5465" y="708"/>
                  </a:cubicBezTo>
                  <a:cubicBezTo>
                    <a:pt x="5465" y="804"/>
                    <a:pt x="5368" y="1029"/>
                    <a:pt x="5240" y="1190"/>
                  </a:cubicBezTo>
                  <a:cubicBezTo>
                    <a:pt x="5079" y="1351"/>
                    <a:pt x="4886" y="1479"/>
                    <a:pt x="4758" y="1511"/>
                  </a:cubicBezTo>
                  <a:cubicBezTo>
                    <a:pt x="4565" y="1544"/>
                    <a:pt x="4276" y="1672"/>
                    <a:pt x="3922" y="1801"/>
                  </a:cubicBezTo>
                  <a:cubicBezTo>
                    <a:pt x="3376" y="1994"/>
                    <a:pt x="2700" y="2283"/>
                    <a:pt x="2058" y="2508"/>
                  </a:cubicBezTo>
                  <a:cubicBezTo>
                    <a:pt x="1768" y="2604"/>
                    <a:pt x="1447" y="2701"/>
                    <a:pt x="1190" y="2797"/>
                  </a:cubicBezTo>
                  <a:cubicBezTo>
                    <a:pt x="1018" y="2840"/>
                    <a:pt x="861" y="2869"/>
                    <a:pt x="738" y="2883"/>
                  </a:cubicBezTo>
                  <a:lnTo>
                    <a:pt x="738" y="2883"/>
                  </a:lnTo>
                  <a:cubicBezTo>
                    <a:pt x="749" y="2876"/>
                    <a:pt x="760" y="2869"/>
                    <a:pt x="772" y="2861"/>
                  </a:cubicBezTo>
                  <a:cubicBezTo>
                    <a:pt x="1222" y="2476"/>
                    <a:pt x="2283" y="1897"/>
                    <a:pt x="3215" y="1415"/>
                  </a:cubicBezTo>
                  <a:cubicBezTo>
                    <a:pt x="3665" y="1190"/>
                    <a:pt x="4115" y="965"/>
                    <a:pt x="4436" y="804"/>
                  </a:cubicBezTo>
                  <a:cubicBezTo>
                    <a:pt x="4632" y="695"/>
                    <a:pt x="4798" y="616"/>
                    <a:pt x="4886" y="576"/>
                  </a:cubicBezTo>
                  <a:lnTo>
                    <a:pt x="4886" y="576"/>
                  </a:lnTo>
                  <a:lnTo>
                    <a:pt x="4886" y="579"/>
                  </a:lnTo>
                  <a:cubicBezTo>
                    <a:pt x="4983" y="547"/>
                    <a:pt x="5079" y="547"/>
                    <a:pt x="5176" y="547"/>
                  </a:cubicBezTo>
                  <a:close/>
                  <a:moveTo>
                    <a:pt x="5176" y="1"/>
                  </a:moveTo>
                  <a:cubicBezTo>
                    <a:pt x="5047" y="1"/>
                    <a:pt x="4918" y="33"/>
                    <a:pt x="4790" y="65"/>
                  </a:cubicBezTo>
                  <a:lnTo>
                    <a:pt x="4726" y="65"/>
                  </a:lnTo>
                  <a:cubicBezTo>
                    <a:pt x="4693" y="65"/>
                    <a:pt x="3568" y="611"/>
                    <a:pt x="2411" y="1222"/>
                  </a:cubicBezTo>
                  <a:cubicBezTo>
                    <a:pt x="1865" y="1511"/>
                    <a:pt x="1286" y="1833"/>
                    <a:pt x="836" y="2122"/>
                  </a:cubicBezTo>
                  <a:cubicBezTo>
                    <a:pt x="611" y="2283"/>
                    <a:pt x="450" y="2411"/>
                    <a:pt x="290" y="2540"/>
                  </a:cubicBezTo>
                  <a:cubicBezTo>
                    <a:pt x="225" y="2604"/>
                    <a:pt x="161" y="2669"/>
                    <a:pt x="129" y="2733"/>
                  </a:cubicBezTo>
                  <a:cubicBezTo>
                    <a:pt x="65" y="2797"/>
                    <a:pt x="32" y="2894"/>
                    <a:pt x="0" y="3022"/>
                  </a:cubicBezTo>
                  <a:cubicBezTo>
                    <a:pt x="0" y="3119"/>
                    <a:pt x="65" y="3215"/>
                    <a:pt x="129" y="3279"/>
                  </a:cubicBezTo>
                  <a:cubicBezTo>
                    <a:pt x="258" y="3408"/>
                    <a:pt x="418" y="3440"/>
                    <a:pt x="579" y="3440"/>
                  </a:cubicBezTo>
                  <a:cubicBezTo>
                    <a:pt x="868" y="3440"/>
                    <a:pt x="1222" y="3344"/>
                    <a:pt x="1608" y="3215"/>
                  </a:cubicBezTo>
                  <a:cubicBezTo>
                    <a:pt x="2218" y="3022"/>
                    <a:pt x="2925" y="2765"/>
                    <a:pt x="3536" y="2508"/>
                  </a:cubicBezTo>
                  <a:cubicBezTo>
                    <a:pt x="3858" y="2411"/>
                    <a:pt x="4147" y="2283"/>
                    <a:pt x="4372" y="2219"/>
                  </a:cubicBezTo>
                  <a:cubicBezTo>
                    <a:pt x="4597" y="2122"/>
                    <a:pt x="4790" y="2058"/>
                    <a:pt x="4886" y="2026"/>
                  </a:cubicBezTo>
                  <a:cubicBezTo>
                    <a:pt x="5176" y="1961"/>
                    <a:pt x="5433" y="1769"/>
                    <a:pt x="5626" y="1544"/>
                  </a:cubicBezTo>
                  <a:cubicBezTo>
                    <a:pt x="5851" y="1286"/>
                    <a:pt x="5979" y="997"/>
                    <a:pt x="5979" y="708"/>
                  </a:cubicBezTo>
                  <a:cubicBezTo>
                    <a:pt x="6011" y="515"/>
                    <a:pt x="5915" y="322"/>
                    <a:pt x="5786" y="193"/>
                  </a:cubicBezTo>
                  <a:cubicBezTo>
                    <a:pt x="5626" y="65"/>
                    <a:pt x="5401" y="1"/>
                    <a:pt x="517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44"/>
            <p:cNvSpPr/>
            <p:nvPr/>
          </p:nvSpPr>
          <p:spPr>
            <a:xfrm>
              <a:off x="2849250" y="5096175"/>
              <a:ext cx="87625" cy="156775"/>
            </a:xfrm>
            <a:custGeom>
              <a:rect b="b" l="l" r="r" t="t"/>
              <a:pathLst>
                <a:path extrusionOk="0" h="6271" w="3505">
                  <a:moveTo>
                    <a:pt x="2823" y="0"/>
                  </a:moveTo>
                  <a:cubicBezTo>
                    <a:pt x="2347" y="0"/>
                    <a:pt x="1770" y="91"/>
                    <a:pt x="1608" y="506"/>
                  </a:cubicBezTo>
                  <a:cubicBezTo>
                    <a:pt x="1319" y="1213"/>
                    <a:pt x="1" y="5167"/>
                    <a:pt x="162" y="6035"/>
                  </a:cubicBezTo>
                  <a:cubicBezTo>
                    <a:pt x="186" y="6200"/>
                    <a:pt x="254" y="6271"/>
                    <a:pt x="351" y="6271"/>
                  </a:cubicBezTo>
                  <a:cubicBezTo>
                    <a:pt x="766" y="6271"/>
                    <a:pt x="1718" y="4995"/>
                    <a:pt x="2187" y="4267"/>
                  </a:cubicBezTo>
                  <a:cubicBezTo>
                    <a:pt x="2765" y="3399"/>
                    <a:pt x="3505" y="56"/>
                    <a:pt x="3505" y="56"/>
                  </a:cubicBezTo>
                  <a:cubicBezTo>
                    <a:pt x="3505" y="56"/>
                    <a:pt x="3195" y="0"/>
                    <a:pt x="282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44"/>
            <p:cNvSpPr/>
            <p:nvPr/>
          </p:nvSpPr>
          <p:spPr>
            <a:xfrm>
              <a:off x="2846050" y="5089525"/>
              <a:ext cx="98050" cy="170375"/>
            </a:xfrm>
            <a:custGeom>
              <a:rect b="b" l="l" r="r" t="t"/>
              <a:pathLst>
                <a:path extrusionOk="0" h="6815" w="3922">
                  <a:moveTo>
                    <a:pt x="2795" y="541"/>
                  </a:moveTo>
                  <a:cubicBezTo>
                    <a:pt x="2839" y="541"/>
                    <a:pt x="2882" y="543"/>
                    <a:pt x="2925" y="547"/>
                  </a:cubicBezTo>
                  <a:lnTo>
                    <a:pt x="3302" y="547"/>
                  </a:lnTo>
                  <a:cubicBezTo>
                    <a:pt x="3285" y="622"/>
                    <a:pt x="3266" y="709"/>
                    <a:pt x="3247" y="804"/>
                  </a:cubicBezTo>
                  <a:cubicBezTo>
                    <a:pt x="3118" y="1286"/>
                    <a:pt x="2958" y="2058"/>
                    <a:pt x="2732" y="2765"/>
                  </a:cubicBezTo>
                  <a:cubicBezTo>
                    <a:pt x="2636" y="3118"/>
                    <a:pt x="2507" y="3440"/>
                    <a:pt x="2411" y="3729"/>
                  </a:cubicBezTo>
                  <a:cubicBezTo>
                    <a:pt x="2282" y="4018"/>
                    <a:pt x="2186" y="4276"/>
                    <a:pt x="2090" y="4404"/>
                  </a:cubicBezTo>
                  <a:cubicBezTo>
                    <a:pt x="1865" y="4758"/>
                    <a:pt x="1511" y="5240"/>
                    <a:pt x="1190" y="5626"/>
                  </a:cubicBezTo>
                  <a:cubicBezTo>
                    <a:pt x="997" y="5819"/>
                    <a:pt x="836" y="6011"/>
                    <a:pt x="707" y="6108"/>
                  </a:cubicBezTo>
                  <a:cubicBezTo>
                    <a:pt x="643" y="6172"/>
                    <a:pt x="579" y="6204"/>
                    <a:pt x="547" y="6236"/>
                  </a:cubicBezTo>
                  <a:cubicBezTo>
                    <a:pt x="547" y="6236"/>
                    <a:pt x="547" y="6172"/>
                    <a:pt x="547" y="6140"/>
                  </a:cubicBezTo>
                  <a:cubicBezTo>
                    <a:pt x="547" y="5883"/>
                    <a:pt x="611" y="5465"/>
                    <a:pt x="707" y="4983"/>
                  </a:cubicBezTo>
                  <a:cubicBezTo>
                    <a:pt x="1061" y="3504"/>
                    <a:pt x="1800" y="1350"/>
                    <a:pt x="1993" y="868"/>
                  </a:cubicBezTo>
                  <a:cubicBezTo>
                    <a:pt x="1993" y="804"/>
                    <a:pt x="2025" y="772"/>
                    <a:pt x="2090" y="708"/>
                  </a:cubicBezTo>
                  <a:cubicBezTo>
                    <a:pt x="2229" y="624"/>
                    <a:pt x="2513" y="541"/>
                    <a:pt x="2795" y="541"/>
                  </a:cubicBezTo>
                  <a:close/>
                  <a:moveTo>
                    <a:pt x="2925" y="0"/>
                  </a:moveTo>
                  <a:cubicBezTo>
                    <a:pt x="2700" y="0"/>
                    <a:pt x="2411" y="33"/>
                    <a:pt x="2122" y="97"/>
                  </a:cubicBezTo>
                  <a:cubicBezTo>
                    <a:pt x="1993" y="161"/>
                    <a:pt x="1865" y="225"/>
                    <a:pt x="1768" y="290"/>
                  </a:cubicBezTo>
                  <a:cubicBezTo>
                    <a:pt x="1640" y="386"/>
                    <a:pt x="1543" y="515"/>
                    <a:pt x="1479" y="675"/>
                  </a:cubicBezTo>
                  <a:cubicBezTo>
                    <a:pt x="1350" y="1029"/>
                    <a:pt x="965" y="2090"/>
                    <a:pt x="643" y="3215"/>
                  </a:cubicBezTo>
                  <a:cubicBezTo>
                    <a:pt x="482" y="3761"/>
                    <a:pt x="322" y="4340"/>
                    <a:pt x="193" y="4854"/>
                  </a:cubicBezTo>
                  <a:cubicBezTo>
                    <a:pt x="97" y="5368"/>
                    <a:pt x="0" y="5819"/>
                    <a:pt x="0" y="6140"/>
                  </a:cubicBezTo>
                  <a:cubicBezTo>
                    <a:pt x="0" y="6204"/>
                    <a:pt x="0" y="6269"/>
                    <a:pt x="32" y="6333"/>
                  </a:cubicBezTo>
                  <a:cubicBezTo>
                    <a:pt x="32" y="6461"/>
                    <a:pt x="65" y="6558"/>
                    <a:pt x="161" y="6654"/>
                  </a:cubicBezTo>
                  <a:cubicBezTo>
                    <a:pt x="225" y="6751"/>
                    <a:pt x="354" y="6815"/>
                    <a:pt x="482" y="6815"/>
                  </a:cubicBezTo>
                  <a:cubicBezTo>
                    <a:pt x="611" y="6815"/>
                    <a:pt x="707" y="6751"/>
                    <a:pt x="772" y="6719"/>
                  </a:cubicBezTo>
                  <a:cubicBezTo>
                    <a:pt x="1093" y="6526"/>
                    <a:pt x="1415" y="6204"/>
                    <a:pt x="1704" y="5819"/>
                  </a:cubicBezTo>
                  <a:cubicBezTo>
                    <a:pt x="2025" y="5433"/>
                    <a:pt x="2347" y="5015"/>
                    <a:pt x="2540" y="4693"/>
                  </a:cubicBezTo>
                  <a:cubicBezTo>
                    <a:pt x="2700" y="4436"/>
                    <a:pt x="2861" y="4051"/>
                    <a:pt x="3022" y="3601"/>
                  </a:cubicBezTo>
                  <a:cubicBezTo>
                    <a:pt x="3472" y="2283"/>
                    <a:pt x="3890" y="386"/>
                    <a:pt x="3890" y="386"/>
                  </a:cubicBezTo>
                  <a:cubicBezTo>
                    <a:pt x="3922" y="322"/>
                    <a:pt x="3890" y="225"/>
                    <a:pt x="3858" y="161"/>
                  </a:cubicBezTo>
                  <a:cubicBezTo>
                    <a:pt x="3825" y="129"/>
                    <a:pt x="3761" y="65"/>
                    <a:pt x="3665" y="65"/>
                  </a:cubicBezTo>
                  <a:cubicBezTo>
                    <a:pt x="3665" y="65"/>
                    <a:pt x="3343" y="0"/>
                    <a:pt x="29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44"/>
            <p:cNvSpPr/>
            <p:nvPr/>
          </p:nvSpPr>
          <p:spPr>
            <a:xfrm>
              <a:off x="2864525" y="5089350"/>
              <a:ext cx="148700" cy="160125"/>
            </a:xfrm>
            <a:custGeom>
              <a:rect b="b" l="l" r="r" t="t"/>
              <a:pathLst>
                <a:path extrusionOk="0" h="6405" w="5948">
                  <a:moveTo>
                    <a:pt x="3885" y="0"/>
                  </a:moveTo>
                  <a:cubicBezTo>
                    <a:pt x="3433" y="0"/>
                    <a:pt x="3044" y="82"/>
                    <a:pt x="2894" y="329"/>
                  </a:cubicBezTo>
                  <a:cubicBezTo>
                    <a:pt x="2444" y="1068"/>
                    <a:pt x="129" y="6147"/>
                    <a:pt x="129" y="6147"/>
                  </a:cubicBezTo>
                  <a:cubicBezTo>
                    <a:pt x="129" y="6147"/>
                    <a:pt x="1" y="6404"/>
                    <a:pt x="305" y="6404"/>
                  </a:cubicBezTo>
                  <a:cubicBezTo>
                    <a:pt x="458" y="6404"/>
                    <a:pt x="718" y="6340"/>
                    <a:pt x="1158" y="6147"/>
                  </a:cubicBezTo>
                  <a:cubicBezTo>
                    <a:pt x="2444" y="5568"/>
                    <a:pt x="5947" y="329"/>
                    <a:pt x="5947" y="329"/>
                  </a:cubicBezTo>
                  <a:cubicBezTo>
                    <a:pt x="5947" y="329"/>
                    <a:pt x="4790" y="0"/>
                    <a:pt x="388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44"/>
            <p:cNvSpPr/>
            <p:nvPr/>
          </p:nvSpPr>
          <p:spPr>
            <a:xfrm>
              <a:off x="2860500" y="5083100"/>
              <a:ext cx="159950" cy="173600"/>
            </a:xfrm>
            <a:custGeom>
              <a:rect b="b" l="l" r="r" t="t"/>
              <a:pathLst>
                <a:path extrusionOk="0" h="6944" w="6398">
                  <a:moveTo>
                    <a:pt x="4051" y="515"/>
                  </a:moveTo>
                  <a:cubicBezTo>
                    <a:pt x="4469" y="515"/>
                    <a:pt x="4983" y="611"/>
                    <a:pt x="5369" y="675"/>
                  </a:cubicBezTo>
                  <a:cubicBezTo>
                    <a:pt x="5479" y="694"/>
                    <a:pt x="5579" y="723"/>
                    <a:pt x="5669" y="750"/>
                  </a:cubicBezTo>
                  <a:lnTo>
                    <a:pt x="5669" y="750"/>
                  </a:lnTo>
                  <a:cubicBezTo>
                    <a:pt x="5579" y="888"/>
                    <a:pt x="5466" y="1060"/>
                    <a:pt x="5337" y="1254"/>
                  </a:cubicBezTo>
                  <a:cubicBezTo>
                    <a:pt x="4790" y="1993"/>
                    <a:pt x="3987" y="3150"/>
                    <a:pt x="3183" y="4147"/>
                  </a:cubicBezTo>
                  <a:cubicBezTo>
                    <a:pt x="2797" y="4629"/>
                    <a:pt x="2412" y="5111"/>
                    <a:pt x="2058" y="5465"/>
                  </a:cubicBezTo>
                  <a:cubicBezTo>
                    <a:pt x="1704" y="5818"/>
                    <a:pt x="1383" y="6076"/>
                    <a:pt x="1190" y="6172"/>
                  </a:cubicBezTo>
                  <a:cubicBezTo>
                    <a:pt x="906" y="6303"/>
                    <a:pt x="712" y="6360"/>
                    <a:pt x="585" y="6383"/>
                  </a:cubicBezTo>
                  <a:lnTo>
                    <a:pt x="585" y="6383"/>
                  </a:lnTo>
                  <a:cubicBezTo>
                    <a:pt x="653" y="6244"/>
                    <a:pt x="765" y="6012"/>
                    <a:pt x="901" y="5722"/>
                  </a:cubicBezTo>
                  <a:cubicBezTo>
                    <a:pt x="1222" y="4983"/>
                    <a:pt x="1769" y="3858"/>
                    <a:pt x="2219" y="2861"/>
                  </a:cubicBezTo>
                  <a:cubicBezTo>
                    <a:pt x="2476" y="2347"/>
                    <a:pt x="2701" y="1897"/>
                    <a:pt x="2862" y="1511"/>
                  </a:cubicBezTo>
                  <a:cubicBezTo>
                    <a:pt x="3055" y="1125"/>
                    <a:pt x="3215" y="836"/>
                    <a:pt x="3280" y="707"/>
                  </a:cubicBezTo>
                  <a:cubicBezTo>
                    <a:pt x="3312" y="675"/>
                    <a:pt x="3376" y="611"/>
                    <a:pt x="3505" y="579"/>
                  </a:cubicBezTo>
                  <a:cubicBezTo>
                    <a:pt x="3633" y="547"/>
                    <a:pt x="3826" y="515"/>
                    <a:pt x="4051" y="515"/>
                  </a:cubicBezTo>
                  <a:close/>
                  <a:moveTo>
                    <a:pt x="4051" y="0"/>
                  </a:moveTo>
                  <a:cubicBezTo>
                    <a:pt x="3794" y="0"/>
                    <a:pt x="3569" y="0"/>
                    <a:pt x="3344" y="64"/>
                  </a:cubicBezTo>
                  <a:cubicBezTo>
                    <a:pt x="3151" y="129"/>
                    <a:pt x="2958" y="225"/>
                    <a:pt x="2830" y="450"/>
                  </a:cubicBezTo>
                  <a:cubicBezTo>
                    <a:pt x="2701" y="643"/>
                    <a:pt x="2476" y="1093"/>
                    <a:pt x="2187" y="1672"/>
                  </a:cubicBezTo>
                  <a:cubicBezTo>
                    <a:pt x="1351" y="3440"/>
                    <a:pt x="33" y="6301"/>
                    <a:pt x="33" y="6301"/>
                  </a:cubicBezTo>
                  <a:cubicBezTo>
                    <a:pt x="33" y="6301"/>
                    <a:pt x="1" y="6365"/>
                    <a:pt x="1" y="6526"/>
                  </a:cubicBezTo>
                  <a:cubicBezTo>
                    <a:pt x="1" y="6590"/>
                    <a:pt x="1" y="6718"/>
                    <a:pt x="129" y="6815"/>
                  </a:cubicBezTo>
                  <a:cubicBezTo>
                    <a:pt x="226" y="6911"/>
                    <a:pt x="354" y="6943"/>
                    <a:pt x="451" y="6943"/>
                  </a:cubicBezTo>
                  <a:cubicBezTo>
                    <a:pt x="676" y="6943"/>
                    <a:pt x="965" y="6847"/>
                    <a:pt x="1415" y="6654"/>
                  </a:cubicBezTo>
                  <a:cubicBezTo>
                    <a:pt x="1833" y="6461"/>
                    <a:pt x="2283" y="6011"/>
                    <a:pt x="2797" y="5433"/>
                  </a:cubicBezTo>
                  <a:cubicBezTo>
                    <a:pt x="4372" y="3697"/>
                    <a:pt x="6333" y="740"/>
                    <a:pt x="6333" y="740"/>
                  </a:cubicBezTo>
                  <a:cubicBezTo>
                    <a:pt x="6398" y="643"/>
                    <a:pt x="6398" y="579"/>
                    <a:pt x="6365" y="482"/>
                  </a:cubicBezTo>
                  <a:cubicBezTo>
                    <a:pt x="6333" y="418"/>
                    <a:pt x="6269" y="354"/>
                    <a:pt x="6173" y="322"/>
                  </a:cubicBezTo>
                  <a:cubicBezTo>
                    <a:pt x="6173" y="322"/>
                    <a:pt x="5015" y="0"/>
                    <a:pt x="405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44"/>
            <p:cNvSpPr/>
            <p:nvPr/>
          </p:nvSpPr>
          <p:spPr>
            <a:xfrm>
              <a:off x="2874975" y="5075450"/>
              <a:ext cx="1043925" cy="240775"/>
            </a:xfrm>
            <a:custGeom>
              <a:rect b="b" l="l" r="r" t="t"/>
              <a:pathLst>
                <a:path extrusionOk="0" h="9631" w="41757">
                  <a:moveTo>
                    <a:pt x="7148" y="0"/>
                  </a:moveTo>
                  <a:cubicBezTo>
                    <a:pt x="5926" y="0"/>
                    <a:pt x="4749" y="946"/>
                    <a:pt x="4211" y="1753"/>
                  </a:cubicBezTo>
                  <a:cubicBezTo>
                    <a:pt x="3633" y="2621"/>
                    <a:pt x="0" y="7282"/>
                    <a:pt x="0" y="7282"/>
                  </a:cubicBezTo>
                  <a:lnTo>
                    <a:pt x="868" y="7571"/>
                  </a:lnTo>
                  <a:lnTo>
                    <a:pt x="5979" y="3521"/>
                  </a:lnTo>
                  <a:cubicBezTo>
                    <a:pt x="5979" y="3521"/>
                    <a:pt x="8744" y="3360"/>
                    <a:pt x="9612" y="3360"/>
                  </a:cubicBezTo>
                  <a:cubicBezTo>
                    <a:pt x="10480" y="3360"/>
                    <a:pt x="7136" y="5256"/>
                    <a:pt x="6108" y="5417"/>
                  </a:cubicBezTo>
                  <a:cubicBezTo>
                    <a:pt x="5111" y="5546"/>
                    <a:pt x="3922" y="5706"/>
                    <a:pt x="4083" y="6285"/>
                  </a:cubicBezTo>
                  <a:cubicBezTo>
                    <a:pt x="4211" y="6864"/>
                    <a:pt x="6847" y="6992"/>
                    <a:pt x="7426" y="6992"/>
                  </a:cubicBezTo>
                  <a:cubicBezTo>
                    <a:pt x="8004" y="6992"/>
                    <a:pt x="12087" y="5546"/>
                    <a:pt x="12087" y="5546"/>
                  </a:cubicBezTo>
                  <a:cubicBezTo>
                    <a:pt x="12087" y="5546"/>
                    <a:pt x="13115" y="5546"/>
                    <a:pt x="14401" y="5706"/>
                  </a:cubicBezTo>
                  <a:cubicBezTo>
                    <a:pt x="14479" y="5714"/>
                    <a:pt x="14560" y="5718"/>
                    <a:pt x="14644" y="5718"/>
                  </a:cubicBezTo>
                  <a:cubicBezTo>
                    <a:pt x="15987" y="5718"/>
                    <a:pt x="18066" y="4806"/>
                    <a:pt x="18066" y="4806"/>
                  </a:cubicBezTo>
                  <a:cubicBezTo>
                    <a:pt x="18066" y="4806"/>
                    <a:pt x="38208" y="9631"/>
                    <a:pt x="40116" y="9631"/>
                  </a:cubicBezTo>
                  <a:cubicBezTo>
                    <a:pt x="40141" y="9631"/>
                    <a:pt x="40162" y="9630"/>
                    <a:pt x="40181" y="9628"/>
                  </a:cubicBezTo>
                  <a:cubicBezTo>
                    <a:pt x="41660" y="9467"/>
                    <a:pt x="41756" y="1849"/>
                    <a:pt x="36838" y="885"/>
                  </a:cubicBezTo>
                  <a:lnTo>
                    <a:pt x="20251" y="2492"/>
                  </a:lnTo>
                  <a:cubicBezTo>
                    <a:pt x="20251" y="2492"/>
                    <a:pt x="8744" y="145"/>
                    <a:pt x="7426" y="17"/>
                  </a:cubicBezTo>
                  <a:cubicBezTo>
                    <a:pt x="7333" y="6"/>
                    <a:pt x="7240" y="0"/>
                    <a:pt x="714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44"/>
            <p:cNvSpPr/>
            <p:nvPr/>
          </p:nvSpPr>
          <p:spPr>
            <a:xfrm>
              <a:off x="2867750" y="5068625"/>
              <a:ext cx="1040700" cy="253975"/>
            </a:xfrm>
            <a:custGeom>
              <a:rect b="b" l="l" r="r" t="t"/>
              <a:pathLst>
                <a:path extrusionOk="0" h="10159" w="41628">
                  <a:moveTo>
                    <a:pt x="9772" y="3633"/>
                  </a:moveTo>
                  <a:lnTo>
                    <a:pt x="9788" y="3638"/>
                  </a:lnTo>
                  <a:lnTo>
                    <a:pt x="9788" y="3638"/>
                  </a:lnTo>
                  <a:cubicBezTo>
                    <a:pt x="9787" y="3638"/>
                    <a:pt x="9787" y="3639"/>
                    <a:pt x="9787" y="3639"/>
                  </a:cubicBezTo>
                  <a:lnTo>
                    <a:pt x="9787" y="3639"/>
                  </a:lnTo>
                  <a:lnTo>
                    <a:pt x="9772" y="3633"/>
                  </a:lnTo>
                  <a:close/>
                  <a:moveTo>
                    <a:pt x="7683" y="547"/>
                  </a:moveTo>
                  <a:cubicBezTo>
                    <a:pt x="8004" y="579"/>
                    <a:pt x="8968" y="772"/>
                    <a:pt x="10222" y="997"/>
                  </a:cubicBezTo>
                  <a:cubicBezTo>
                    <a:pt x="12119" y="1351"/>
                    <a:pt x="14690" y="1865"/>
                    <a:pt x="16780" y="2283"/>
                  </a:cubicBezTo>
                  <a:cubicBezTo>
                    <a:pt x="17808" y="2476"/>
                    <a:pt x="18740" y="2669"/>
                    <a:pt x="19415" y="2797"/>
                  </a:cubicBezTo>
                  <a:cubicBezTo>
                    <a:pt x="20058" y="2958"/>
                    <a:pt x="20476" y="3022"/>
                    <a:pt x="20476" y="3022"/>
                  </a:cubicBezTo>
                  <a:lnTo>
                    <a:pt x="20573" y="3022"/>
                  </a:lnTo>
                  <a:lnTo>
                    <a:pt x="37116" y="1419"/>
                  </a:lnTo>
                  <a:lnTo>
                    <a:pt x="37116" y="1419"/>
                  </a:lnTo>
                  <a:cubicBezTo>
                    <a:pt x="38583" y="1713"/>
                    <a:pt x="39541" y="2642"/>
                    <a:pt x="40181" y="3794"/>
                  </a:cubicBezTo>
                  <a:cubicBezTo>
                    <a:pt x="40824" y="4951"/>
                    <a:pt x="41081" y="6333"/>
                    <a:pt x="41081" y="7458"/>
                  </a:cubicBezTo>
                  <a:cubicBezTo>
                    <a:pt x="41081" y="8133"/>
                    <a:pt x="41016" y="8680"/>
                    <a:pt x="40856" y="9065"/>
                  </a:cubicBezTo>
                  <a:cubicBezTo>
                    <a:pt x="40791" y="9258"/>
                    <a:pt x="40727" y="9419"/>
                    <a:pt x="40631" y="9515"/>
                  </a:cubicBezTo>
                  <a:cubicBezTo>
                    <a:pt x="40566" y="9612"/>
                    <a:pt x="40502" y="9612"/>
                    <a:pt x="40470" y="9644"/>
                  </a:cubicBezTo>
                  <a:lnTo>
                    <a:pt x="40406" y="9644"/>
                  </a:lnTo>
                  <a:cubicBezTo>
                    <a:pt x="40213" y="9644"/>
                    <a:pt x="39666" y="9548"/>
                    <a:pt x="38927" y="9419"/>
                  </a:cubicBezTo>
                  <a:cubicBezTo>
                    <a:pt x="36356" y="8969"/>
                    <a:pt x="31245" y="7812"/>
                    <a:pt x="26744" y="6783"/>
                  </a:cubicBezTo>
                  <a:cubicBezTo>
                    <a:pt x="24494" y="6269"/>
                    <a:pt x="22405" y="5787"/>
                    <a:pt x="20894" y="5433"/>
                  </a:cubicBezTo>
                  <a:cubicBezTo>
                    <a:pt x="19383" y="5047"/>
                    <a:pt x="18419" y="4822"/>
                    <a:pt x="18419" y="4822"/>
                  </a:cubicBezTo>
                  <a:cubicBezTo>
                    <a:pt x="18355" y="4822"/>
                    <a:pt x="18290" y="4822"/>
                    <a:pt x="18226" y="4854"/>
                  </a:cubicBezTo>
                  <a:cubicBezTo>
                    <a:pt x="18226" y="4854"/>
                    <a:pt x="18194" y="4854"/>
                    <a:pt x="18162" y="4887"/>
                  </a:cubicBezTo>
                  <a:cubicBezTo>
                    <a:pt x="17969" y="4951"/>
                    <a:pt x="17422" y="5176"/>
                    <a:pt x="16812" y="5369"/>
                  </a:cubicBezTo>
                  <a:cubicBezTo>
                    <a:pt x="16201" y="5562"/>
                    <a:pt x="15526" y="5722"/>
                    <a:pt x="14979" y="5722"/>
                  </a:cubicBezTo>
                  <a:cubicBezTo>
                    <a:pt x="14883" y="5722"/>
                    <a:pt x="14819" y="5722"/>
                    <a:pt x="14722" y="5690"/>
                  </a:cubicBezTo>
                  <a:cubicBezTo>
                    <a:pt x="13404" y="5562"/>
                    <a:pt x="12376" y="5562"/>
                    <a:pt x="12376" y="5562"/>
                  </a:cubicBezTo>
                  <a:lnTo>
                    <a:pt x="12279" y="5562"/>
                  </a:lnTo>
                  <a:cubicBezTo>
                    <a:pt x="12279" y="5562"/>
                    <a:pt x="12022" y="5658"/>
                    <a:pt x="11636" y="5787"/>
                  </a:cubicBezTo>
                  <a:cubicBezTo>
                    <a:pt x="11058" y="6012"/>
                    <a:pt x="10158" y="6301"/>
                    <a:pt x="9354" y="6558"/>
                  </a:cubicBezTo>
                  <a:cubicBezTo>
                    <a:pt x="8968" y="6687"/>
                    <a:pt x="8583" y="6815"/>
                    <a:pt x="8293" y="6880"/>
                  </a:cubicBezTo>
                  <a:cubicBezTo>
                    <a:pt x="8133" y="6912"/>
                    <a:pt x="8004" y="6944"/>
                    <a:pt x="7908" y="6976"/>
                  </a:cubicBezTo>
                  <a:cubicBezTo>
                    <a:pt x="7811" y="7008"/>
                    <a:pt x="7715" y="7008"/>
                    <a:pt x="7715" y="7008"/>
                  </a:cubicBezTo>
                  <a:cubicBezTo>
                    <a:pt x="7425" y="7008"/>
                    <a:pt x="6654" y="6976"/>
                    <a:pt x="5915" y="6880"/>
                  </a:cubicBezTo>
                  <a:cubicBezTo>
                    <a:pt x="5561" y="6815"/>
                    <a:pt x="5208" y="6751"/>
                    <a:pt x="4950" y="6655"/>
                  </a:cubicBezTo>
                  <a:cubicBezTo>
                    <a:pt x="4822" y="6622"/>
                    <a:pt x="4725" y="6558"/>
                    <a:pt x="4693" y="6526"/>
                  </a:cubicBezTo>
                  <a:lnTo>
                    <a:pt x="4629" y="6494"/>
                  </a:lnTo>
                  <a:lnTo>
                    <a:pt x="4629" y="6462"/>
                  </a:lnTo>
                  <a:cubicBezTo>
                    <a:pt x="4629" y="6430"/>
                    <a:pt x="4629" y="6430"/>
                    <a:pt x="4693" y="6365"/>
                  </a:cubicBezTo>
                  <a:cubicBezTo>
                    <a:pt x="4822" y="6269"/>
                    <a:pt x="5079" y="6172"/>
                    <a:pt x="5400" y="6108"/>
                  </a:cubicBezTo>
                  <a:cubicBezTo>
                    <a:pt x="5722" y="6044"/>
                    <a:pt x="6075" y="5979"/>
                    <a:pt x="6429" y="5947"/>
                  </a:cubicBezTo>
                  <a:cubicBezTo>
                    <a:pt x="6718" y="5883"/>
                    <a:pt x="7072" y="5787"/>
                    <a:pt x="7458" y="5594"/>
                  </a:cubicBezTo>
                  <a:cubicBezTo>
                    <a:pt x="8036" y="5369"/>
                    <a:pt x="8743" y="5015"/>
                    <a:pt x="9258" y="4662"/>
                  </a:cubicBezTo>
                  <a:cubicBezTo>
                    <a:pt x="9547" y="4501"/>
                    <a:pt x="9772" y="4340"/>
                    <a:pt x="9965" y="4212"/>
                  </a:cubicBezTo>
                  <a:cubicBezTo>
                    <a:pt x="10029" y="4147"/>
                    <a:pt x="10126" y="4083"/>
                    <a:pt x="10190" y="4019"/>
                  </a:cubicBezTo>
                  <a:lnTo>
                    <a:pt x="10254" y="3890"/>
                  </a:lnTo>
                  <a:cubicBezTo>
                    <a:pt x="10286" y="3858"/>
                    <a:pt x="10318" y="3794"/>
                    <a:pt x="10318" y="3697"/>
                  </a:cubicBezTo>
                  <a:cubicBezTo>
                    <a:pt x="10318" y="3633"/>
                    <a:pt x="10286" y="3569"/>
                    <a:pt x="10254" y="3536"/>
                  </a:cubicBezTo>
                  <a:cubicBezTo>
                    <a:pt x="10190" y="3440"/>
                    <a:pt x="10126" y="3408"/>
                    <a:pt x="10061" y="3376"/>
                  </a:cubicBezTo>
                  <a:lnTo>
                    <a:pt x="9901" y="3376"/>
                  </a:lnTo>
                  <a:cubicBezTo>
                    <a:pt x="9001" y="3376"/>
                    <a:pt x="6236" y="3504"/>
                    <a:pt x="6236" y="3504"/>
                  </a:cubicBezTo>
                  <a:cubicBezTo>
                    <a:pt x="6204" y="3504"/>
                    <a:pt x="6140" y="3536"/>
                    <a:pt x="6108" y="3569"/>
                  </a:cubicBezTo>
                  <a:lnTo>
                    <a:pt x="1093" y="7555"/>
                  </a:lnTo>
                  <a:lnTo>
                    <a:pt x="745" y="7444"/>
                  </a:lnTo>
                  <a:lnTo>
                    <a:pt x="745" y="7444"/>
                  </a:lnTo>
                  <a:cubicBezTo>
                    <a:pt x="1073" y="7011"/>
                    <a:pt x="1711" y="6173"/>
                    <a:pt x="2379" y="5304"/>
                  </a:cubicBezTo>
                  <a:cubicBezTo>
                    <a:pt x="2893" y="4662"/>
                    <a:pt x="3407" y="3987"/>
                    <a:pt x="3825" y="3440"/>
                  </a:cubicBezTo>
                  <a:cubicBezTo>
                    <a:pt x="4243" y="2861"/>
                    <a:pt x="4565" y="2411"/>
                    <a:pt x="4725" y="2186"/>
                  </a:cubicBezTo>
                  <a:cubicBezTo>
                    <a:pt x="4983" y="1801"/>
                    <a:pt x="5400" y="1383"/>
                    <a:pt x="5883" y="1061"/>
                  </a:cubicBezTo>
                  <a:cubicBezTo>
                    <a:pt x="6365" y="740"/>
                    <a:pt x="6911" y="547"/>
                    <a:pt x="7458" y="547"/>
                  </a:cubicBezTo>
                  <a:close/>
                  <a:moveTo>
                    <a:pt x="7458" y="1"/>
                  </a:moveTo>
                  <a:cubicBezTo>
                    <a:pt x="6783" y="1"/>
                    <a:pt x="6140" y="258"/>
                    <a:pt x="5593" y="611"/>
                  </a:cubicBezTo>
                  <a:cubicBezTo>
                    <a:pt x="5047" y="997"/>
                    <a:pt x="4597" y="1447"/>
                    <a:pt x="4275" y="1897"/>
                  </a:cubicBezTo>
                  <a:cubicBezTo>
                    <a:pt x="4147" y="2090"/>
                    <a:pt x="3825" y="2540"/>
                    <a:pt x="3407" y="3119"/>
                  </a:cubicBezTo>
                  <a:cubicBezTo>
                    <a:pt x="2765" y="3954"/>
                    <a:pt x="1929" y="5015"/>
                    <a:pt x="1254" y="5883"/>
                  </a:cubicBezTo>
                  <a:cubicBezTo>
                    <a:pt x="579" y="6751"/>
                    <a:pt x="64" y="7394"/>
                    <a:pt x="64" y="7394"/>
                  </a:cubicBezTo>
                  <a:cubicBezTo>
                    <a:pt x="32" y="7458"/>
                    <a:pt x="0" y="7555"/>
                    <a:pt x="32" y="7651"/>
                  </a:cubicBezTo>
                  <a:cubicBezTo>
                    <a:pt x="64" y="7715"/>
                    <a:pt x="129" y="7780"/>
                    <a:pt x="193" y="7812"/>
                  </a:cubicBezTo>
                  <a:lnTo>
                    <a:pt x="1061" y="8101"/>
                  </a:lnTo>
                  <a:cubicBezTo>
                    <a:pt x="1101" y="8114"/>
                    <a:pt x="1141" y="8122"/>
                    <a:pt x="1178" y="8122"/>
                  </a:cubicBezTo>
                  <a:cubicBezTo>
                    <a:pt x="1232" y="8122"/>
                    <a:pt x="1280" y="8107"/>
                    <a:pt x="1318" y="8069"/>
                  </a:cubicBezTo>
                  <a:lnTo>
                    <a:pt x="6353" y="4047"/>
                  </a:lnTo>
                  <a:lnTo>
                    <a:pt x="6353" y="4047"/>
                  </a:lnTo>
                  <a:cubicBezTo>
                    <a:pt x="6564" y="4038"/>
                    <a:pt x="7141" y="4012"/>
                    <a:pt x="7779" y="3987"/>
                  </a:cubicBezTo>
                  <a:cubicBezTo>
                    <a:pt x="8340" y="3963"/>
                    <a:pt x="8986" y="3923"/>
                    <a:pt x="9457" y="3903"/>
                  </a:cubicBezTo>
                  <a:lnTo>
                    <a:pt x="9457" y="3903"/>
                  </a:lnTo>
                  <a:cubicBezTo>
                    <a:pt x="9107" y="4155"/>
                    <a:pt x="8566" y="4490"/>
                    <a:pt x="8004" y="4758"/>
                  </a:cubicBezTo>
                  <a:cubicBezTo>
                    <a:pt x="7683" y="4919"/>
                    <a:pt x="7329" y="5079"/>
                    <a:pt x="7040" y="5208"/>
                  </a:cubicBezTo>
                  <a:cubicBezTo>
                    <a:pt x="6750" y="5304"/>
                    <a:pt x="6525" y="5401"/>
                    <a:pt x="6365" y="5401"/>
                  </a:cubicBezTo>
                  <a:cubicBezTo>
                    <a:pt x="5883" y="5465"/>
                    <a:pt x="5368" y="5562"/>
                    <a:pt x="4950" y="5658"/>
                  </a:cubicBezTo>
                  <a:cubicBezTo>
                    <a:pt x="4725" y="5722"/>
                    <a:pt x="4532" y="5819"/>
                    <a:pt x="4372" y="5915"/>
                  </a:cubicBezTo>
                  <a:cubicBezTo>
                    <a:pt x="4211" y="6044"/>
                    <a:pt x="4082" y="6237"/>
                    <a:pt x="4082" y="6462"/>
                  </a:cubicBezTo>
                  <a:cubicBezTo>
                    <a:pt x="4082" y="6494"/>
                    <a:pt x="4082" y="6558"/>
                    <a:pt x="4115" y="6622"/>
                  </a:cubicBezTo>
                  <a:cubicBezTo>
                    <a:pt x="4147" y="6783"/>
                    <a:pt x="4275" y="6880"/>
                    <a:pt x="4372" y="6976"/>
                  </a:cubicBezTo>
                  <a:cubicBezTo>
                    <a:pt x="4565" y="7105"/>
                    <a:pt x="4854" y="7201"/>
                    <a:pt x="5143" y="7265"/>
                  </a:cubicBezTo>
                  <a:cubicBezTo>
                    <a:pt x="6043" y="7490"/>
                    <a:pt x="7297" y="7555"/>
                    <a:pt x="7715" y="7555"/>
                  </a:cubicBezTo>
                  <a:cubicBezTo>
                    <a:pt x="7843" y="7555"/>
                    <a:pt x="7972" y="7522"/>
                    <a:pt x="8133" y="7490"/>
                  </a:cubicBezTo>
                  <a:cubicBezTo>
                    <a:pt x="8743" y="7330"/>
                    <a:pt x="9836" y="6976"/>
                    <a:pt x="10769" y="6655"/>
                  </a:cubicBezTo>
                  <a:cubicBezTo>
                    <a:pt x="11669" y="6365"/>
                    <a:pt x="12472" y="6076"/>
                    <a:pt x="12472" y="6076"/>
                  </a:cubicBezTo>
                  <a:lnTo>
                    <a:pt x="12536" y="6076"/>
                  </a:lnTo>
                  <a:cubicBezTo>
                    <a:pt x="12890" y="6108"/>
                    <a:pt x="13694" y="6140"/>
                    <a:pt x="14690" y="6237"/>
                  </a:cubicBezTo>
                  <a:lnTo>
                    <a:pt x="14979" y="6237"/>
                  </a:lnTo>
                  <a:cubicBezTo>
                    <a:pt x="15719" y="6237"/>
                    <a:pt x="16555" y="6012"/>
                    <a:pt x="17262" y="5787"/>
                  </a:cubicBezTo>
                  <a:cubicBezTo>
                    <a:pt x="17803" y="5606"/>
                    <a:pt x="18240" y="5426"/>
                    <a:pt x="18393" y="5362"/>
                  </a:cubicBezTo>
                  <a:lnTo>
                    <a:pt x="18393" y="5362"/>
                  </a:lnTo>
                  <a:cubicBezTo>
                    <a:pt x="19131" y="5541"/>
                    <a:pt x="23746" y="6658"/>
                    <a:pt x="28577" y="7747"/>
                  </a:cubicBezTo>
                  <a:cubicBezTo>
                    <a:pt x="31212" y="8358"/>
                    <a:pt x="33913" y="8969"/>
                    <a:pt x="36066" y="9419"/>
                  </a:cubicBezTo>
                  <a:cubicBezTo>
                    <a:pt x="37159" y="9644"/>
                    <a:pt x="38091" y="9837"/>
                    <a:pt x="38831" y="9965"/>
                  </a:cubicBezTo>
                  <a:cubicBezTo>
                    <a:pt x="39602" y="10094"/>
                    <a:pt x="40116" y="10158"/>
                    <a:pt x="40406" y="10158"/>
                  </a:cubicBezTo>
                  <a:lnTo>
                    <a:pt x="40502" y="10158"/>
                  </a:lnTo>
                  <a:cubicBezTo>
                    <a:pt x="40727" y="10158"/>
                    <a:pt x="40920" y="10030"/>
                    <a:pt x="41049" y="9869"/>
                  </a:cubicBezTo>
                  <a:cubicBezTo>
                    <a:pt x="41241" y="9612"/>
                    <a:pt x="41370" y="9290"/>
                    <a:pt x="41466" y="8872"/>
                  </a:cubicBezTo>
                  <a:cubicBezTo>
                    <a:pt x="41563" y="8487"/>
                    <a:pt x="41627" y="8005"/>
                    <a:pt x="41627" y="7458"/>
                  </a:cubicBezTo>
                  <a:cubicBezTo>
                    <a:pt x="41627" y="6237"/>
                    <a:pt x="41338" y="4790"/>
                    <a:pt x="40663" y="3536"/>
                  </a:cubicBezTo>
                  <a:cubicBezTo>
                    <a:pt x="39956" y="2283"/>
                    <a:pt x="38831" y="1222"/>
                    <a:pt x="37191" y="901"/>
                  </a:cubicBezTo>
                  <a:lnTo>
                    <a:pt x="37095" y="901"/>
                  </a:lnTo>
                  <a:lnTo>
                    <a:pt x="20552" y="2504"/>
                  </a:lnTo>
                  <a:lnTo>
                    <a:pt x="20552" y="2504"/>
                  </a:lnTo>
                  <a:cubicBezTo>
                    <a:pt x="20288" y="2450"/>
                    <a:pt x="17560" y="1899"/>
                    <a:pt x="14658" y="1319"/>
                  </a:cubicBezTo>
                  <a:cubicBezTo>
                    <a:pt x="13147" y="1029"/>
                    <a:pt x="11572" y="708"/>
                    <a:pt x="10318" y="483"/>
                  </a:cubicBezTo>
                  <a:cubicBezTo>
                    <a:pt x="9065" y="226"/>
                    <a:pt x="8101" y="65"/>
                    <a:pt x="7747" y="33"/>
                  </a:cubicBezTo>
                  <a:cubicBezTo>
                    <a:pt x="7650" y="1"/>
                    <a:pt x="7554" y="1"/>
                    <a:pt x="745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44"/>
            <p:cNvSpPr/>
            <p:nvPr/>
          </p:nvSpPr>
          <p:spPr>
            <a:xfrm>
              <a:off x="4233075" y="4101575"/>
              <a:ext cx="677475" cy="1267625"/>
            </a:xfrm>
            <a:custGeom>
              <a:rect b="b" l="l" r="r" t="t"/>
              <a:pathLst>
                <a:path extrusionOk="0" h="50705" w="27099">
                  <a:moveTo>
                    <a:pt x="17643" y="0"/>
                  </a:moveTo>
                  <a:cubicBezTo>
                    <a:pt x="10633" y="0"/>
                    <a:pt x="2797" y="6795"/>
                    <a:pt x="2797" y="6795"/>
                  </a:cubicBezTo>
                  <a:lnTo>
                    <a:pt x="1" y="50705"/>
                  </a:lnTo>
                  <a:lnTo>
                    <a:pt x="21087" y="50705"/>
                  </a:lnTo>
                  <a:lnTo>
                    <a:pt x="27098" y="4320"/>
                  </a:lnTo>
                  <a:cubicBezTo>
                    <a:pt x="27098" y="4320"/>
                    <a:pt x="25298" y="366"/>
                    <a:pt x="18162" y="13"/>
                  </a:cubicBezTo>
                  <a:cubicBezTo>
                    <a:pt x="17990" y="4"/>
                    <a:pt x="17817" y="0"/>
                    <a:pt x="1764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44"/>
            <p:cNvSpPr/>
            <p:nvPr/>
          </p:nvSpPr>
          <p:spPr>
            <a:xfrm>
              <a:off x="4226650" y="4094650"/>
              <a:ext cx="690325" cy="1280975"/>
            </a:xfrm>
            <a:custGeom>
              <a:rect b="b" l="l" r="r" t="t"/>
              <a:pathLst>
                <a:path extrusionOk="0" h="51239" w="27613">
                  <a:moveTo>
                    <a:pt x="17905" y="547"/>
                  </a:moveTo>
                  <a:cubicBezTo>
                    <a:pt x="18066" y="547"/>
                    <a:pt x="18226" y="547"/>
                    <a:pt x="18419" y="579"/>
                  </a:cubicBezTo>
                  <a:cubicBezTo>
                    <a:pt x="21923" y="740"/>
                    <a:pt x="24109" y="1801"/>
                    <a:pt x="25395" y="2797"/>
                  </a:cubicBezTo>
                  <a:cubicBezTo>
                    <a:pt x="26037" y="3279"/>
                    <a:pt x="26487" y="3761"/>
                    <a:pt x="26745" y="4115"/>
                  </a:cubicBezTo>
                  <a:cubicBezTo>
                    <a:pt x="26873" y="4308"/>
                    <a:pt x="26970" y="4436"/>
                    <a:pt x="27034" y="4533"/>
                  </a:cubicBezTo>
                  <a:cubicBezTo>
                    <a:pt x="27060" y="4586"/>
                    <a:pt x="27065" y="4617"/>
                    <a:pt x="27084" y="4644"/>
                  </a:cubicBezTo>
                  <a:lnTo>
                    <a:pt x="27084" y="4644"/>
                  </a:lnTo>
                  <a:lnTo>
                    <a:pt x="21119" y="50692"/>
                  </a:lnTo>
                  <a:lnTo>
                    <a:pt x="547" y="50692"/>
                  </a:lnTo>
                  <a:lnTo>
                    <a:pt x="3339" y="7179"/>
                  </a:lnTo>
                  <a:lnTo>
                    <a:pt x="3339" y="7179"/>
                  </a:lnTo>
                  <a:cubicBezTo>
                    <a:pt x="3838" y="6784"/>
                    <a:pt x="5838" y="5146"/>
                    <a:pt x="8519" y="3601"/>
                  </a:cubicBezTo>
                  <a:cubicBezTo>
                    <a:pt x="11251" y="2026"/>
                    <a:pt x="14690" y="547"/>
                    <a:pt x="17905" y="547"/>
                  </a:cubicBezTo>
                  <a:close/>
                  <a:moveTo>
                    <a:pt x="17905" y="0"/>
                  </a:moveTo>
                  <a:cubicBezTo>
                    <a:pt x="14305" y="33"/>
                    <a:pt x="10576" y="1736"/>
                    <a:pt x="7715" y="3440"/>
                  </a:cubicBezTo>
                  <a:cubicBezTo>
                    <a:pt x="4854" y="5176"/>
                    <a:pt x="2893" y="6879"/>
                    <a:pt x="2893" y="6879"/>
                  </a:cubicBezTo>
                  <a:cubicBezTo>
                    <a:pt x="2829" y="6912"/>
                    <a:pt x="2797" y="7008"/>
                    <a:pt x="2797" y="7072"/>
                  </a:cubicBezTo>
                  <a:lnTo>
                    <a:pt x="0" y="50950"/>
                  </a:lnTo>
                  <a:cubicBezTo>
                    <a:pt x="0" y="51046"/>
                    <a:pt x="33" y="51110"/>
                    <a:pt x="65" y="51142"/>
                  </a:cubicBezTo>
                  <a:cubicBezTo>
                    <a:pt x="129" y="51207"/>
                    <a:pt x="193" y="51239"/>
                    <a:pt x="258" y="51239"/>
                  </a:cubicBezTo>
                  <a:lnTo>
                    <a:pt x="21344" y="51239"/>
                  </a:lnTo>
                  <a:cubicBezTo>
                    <a:pt x="21473" y="51239"/>
                    <a:pt x="21601" y="51142"/>
                    <a:pt x="21601" y="51014"/>
                  </a:cubicBezTo>
                  <a:lnTo>
                    <a:pt x="27613" y="4629"/>
                  </a:lnTo>
                  <a:cubicBezTo>
                    <a:pt x="27613" y="4565"/>
                    <a:pt x="27613" y="4501"/>
                    <a:pt x="27580" y="4469"/>
                  </a:cubicBezTo>
                  <a:cubicBezTo>
                    <a:pt x="27580" y="4436"/>
                    <a:pt x="27098" y="3408"/>
                    <a:pt x="25716" y="2347"/>
                  </a:cubicBezTo>
                  <a:cubicBezTo>
                    <a:pt x="24334" y="1286"/>
                    <a:pt x="22052" y="193"/>
                    <a:pt x="18419" y="33"/>
                  </a:cubicBezTo>
                  <a:cubicBezTo>
                    <a:pt x="18258" y="33"/>
                    <a:pt x="18066" y="0"/>
                    <a:pt x="1790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44"/>
            <p:cNvSpPr/>
            <p:nvPr/>
          </p:nvSpPr>
          <p:spPr>
            <a:xfrm>
              <a:off x="4030575" y="4125175"/>
              <a:ext cx="497450" cy="1244825"/>
            </a:xfrm>
            <a:custGeom>
              <a:rect b="b" l="l" r="r" t="t"/>
              <a:pathLst>
                <a:path extrusionOk="0" h="49793" w="19898">
                  <a:moveTo>
                    <a:pt x="18869" y="1"/>
                  </a:moveTo>
                  <a:cubicBezTo>
                    <a:pt x="18869" y="1"/>
                    <a:pt x="3568" y="6430"/>
                    <a:pt x="3568" y="7426"/>
                  </a:cubicBezTo>
                  <a:cubicBezTo>
                    <a:pt x="3568" y="8455"/>
                    <a:pt x="3729" y="8037"/>
                    <a:pt x="3729" y="10062"/>
                  </a:cubicBezTo>
                  <a:cubicBezTo>
                    <a:pt x="3729" y="11959"/>
                    <a:pt x="482" y="44907"/>
                    <a:pt x="0" y="49793"/>
                  </a:cubicBezTo>
                  <a:lnTo>
                    <a:pt x="11251" y="49793"/>
                  </a:lnTo>
                  <a:cubicBezTo>
                    <a:pt x="11958" y="45260"/>
                    <a:pt x="16490" y="16748"/>
                    <a:pt x="17422" y="13116"/>
                  </a:cubicBezTo>
                  <a:cubicBezTo>
                    <a:pt x="18451" y="9194"/>
                    <a:pt x="19898" y="5851"/>
                    <a:pt x="19898" y="5851"/>
                  </a:cubicBezTo>
                  <a:lnTo>
                    <a:pt x="1886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44"/>
            <p:cNvSpPr/>
            <p:nvPr/>
          </p:nvSpPr>
          <p:spPr>
            <a:xfrm>
              <a:off x="4023325" y="4118950"/>
              <a:ext cx="511125" cy="1257475"/>
            </a:xfrm>
            <a:custGeom>
              <a:rect b="b" l="l" r="r" t="t"/>
              <a:pathLst>
                <a:path extrusionOk="0" h="50299" w="20445">
                  <a:moveTo>
                    <a:pt x="4133" y="7733"/>
                  </a:moveTo>
                  <a:lnTo>
                    <a:pt x="4148" y="7740"/>
                  </a:lnTo>
                  <a:lnTo>
                    <a:pt x="4115" y="7740"/>
                  </a:lnTo>
                  <a:cubicBezTo>
                    <a:pt x="4121" y="7740"/>
                    <a:pt x="4126" y="7737"/>
                    <a:pt x="4133" y="7733"/>
                  </a:cubicBezTo>
                  <a:close/>
                  <a:moveTo>
                    <a:pt x="18958" y="635"/>
                  </a:moveTo>
                  <a:lnTo>
                    <a:pt x="19911" y="6023"/>
                  </a:lnTo>
                  <a:lnTo>
                    <a:pt x="19911" y="6023"/>
                  </a:lnTo>
                  <a:cubicBezTo>
                    <a:pt x="19736" y="6460"/>
                    <a:pt x="18414" y="9615"/>
                    <a:pt x="17455" y="13301"/>
                  </a:cubicBezTo>
                  <a:cubicBezTo>
                    <a:pt x="17198" y="14233"/>
                    <a:pt x="16748" y="16676"/>
                    <a:pt x="16170" y="19955"/>
                  </a:cubicBezTo>
                  <a:cubicBezTo>
                    <a:pt x="14532" y="29496"/>
                    <a:pt x="11908" y="45916"/>
                    <a:pt x="11318" y="49785"/>
                  </a:cubicBezTo>
                  <a:lnTo>
                    <a:pt x="578" y="49785"/>
                  </a:lnTo>
                  <a:cubicBezTo>
                    <a:pt x="871" y="46952"/>
                    <a:pt x="1768" y="37824"/>
                    <a:pt x="2605" y="29084"/>
                  </a:cubicBezTo>
                  <a:cubicBezTo>
                    <a:pt x="3022" y="24519"/>
                    <a:pt x="3472" y="20083"/>
                    <a:pt x="3762" y="16644"/>
                  </a:cubicBezTo>
                  <a:cubicBezTo>
                    <a:pt x="3922" y="14940"/>
                    <a:pt x="4051" y="13461"/>
                    <a:pt x="4148" y="12368"/>
                  </a:cubicBezTo>
                  <a:cubicBezTo>
                    <a:pt x="4244" y="11276"/>
                    <a:pt x="4276" y="10568"/>
                    <a:pt x="4276" y="10311"/>
                  </a:cubicBezTo>
                  <a:cubicBezTo>
                    <a:pt x="4276" y="9283"/>
                    <a:pt x="4244" y="8865"/>
                    <a:pt x="4212" y="8575"/>
                  </a:cubicBezTo>
                  <a:cubicBezTo>
                    <a:pt x="4181" y="8295"/>
                    <a:pt x="4149" y="8196"/>
                    <a:pt x="4148" y="7722"/>
                  </a:cubicBezTo>
                  <a:lnTo>
                    <a:pt x="4148" y="7722"/>
                  </a:lnTo>
                  <a:cubicBezTo>
                    <a:pt x="4185" y="7689"/>
                    <a:pt x="4245" y="7618"/>
                    <a:pt x="4340" y="7547"/>
                  </a:cubicBezTo>
                  <a:cubicBezTo>
                    <a:pt x="4855" y="7129"/>
                    <a:pt x="6044" y="6486"/>
                    <a:pt x="7555" y="5747"/>
                  </a:cubicBezTo>
                  <a:cubicBezTo>
                    <a:pt x="9805" y="4654"/>
                    <a:pt x="12730" y="3336"/>
                    <a:pt x="15109" y="2307"/>
                  </a:cubicBezTo>
                  <a:cubicBezTo>
                    <a:pt x="16298" y="1793"/>
                    <a:pt x="17327" y="1343"/>
                    <a:pt x="18066" y="1021"/>
                  </a:cubicBezTo>
                  <a:cubicBezTo>
                    <a:pt x="18448" y="855"/>
                    <a:pt x="18753" y="723"/>
                    <a:pt x="18958" y="635"/>
                  </a:cubicBezTo>
                  <a:close/>
                  <a:moveTo>
                    <a:pt x="19175" y="1"/>
                  </a:moveTo>
                  <a:cubicBezTo>
                    <a:pt x="19135" y="1"/>
                    <a:pt x="19095" y="9"/>
                    <a:pt x="19063" y="25"/>
                  </a:cubicBezTo>
                  <a:cubicBezTo>
                    <a:pt x="19063" y="25"/>
                    <a:pt x="15237" y="1632"/>
                    <a:pt x="11412" y="3336"/>
                  </a:cubicBezTo>
                  <a:cubicBezTo>
                    <a:pt x="9483" y="4204"/>
                    <a:pt x="7587" y="5104"/>
                    <a:pt x="6140" y="5875"/>
                  </a:cubicBezTo>
                  <a:cubicBezTo>
                    <a:pt x="5401" y="6229"/>
                    <a:pt x="4823" y="6582"/>
                    <a:pt x="4373" y="6840"/>
                  </a:cubicBezTo>
                  <a:cubicBezTo>
                    <a:pt x="4180" y="7000"/>
                    <a:pt x="3987" y="7129"/>
                    <a:pt x="3858" y="7225"/>
                  </a:cubicBezTo>
                  <a:cubicBezTo>
                    <a:pt x="3794" y="7290"/>
                    <a:pt x="3730" y="7354"/>
                    <a:pt x="3697" y="7418"/>
                  </a:cubicBezTo>
                  <a:cubicBezTo>
                    <a:pt x="3665" y="7482"/>
                    <a:pt x="3601" y="7579"/>
                    <a:pt x="3601" y="7675"/>
                  </a:cubicBezTo>
                  <a:cubicBezTo>
                    <a:pt x="3601" y="8222"/>
                    <a:pt x="3633" y="8383"/>
                    <a:pt x="3665" y="8640"/>
                  </a:cubicBezTo>
                  <a:cubicBezTo>
                    <a:pt x="3697" y="8929"/>
                    <a:pt x="3762" y="9283"/>
                    <a:pt x="3762" y="10311"/>
                  </a:cubicBezTo>
                  <a:cubicBezTo>
                    <a:pt x="3762" y="10536"/>
                    <a:pt x="3697" y="11243"/>
                    <a:pt x="3601" y="12336"/>
                  </a:cubicBezTo>
                  <a:cubicBezTo>
                    <a:pt x="2990" y="19955"/>
                    <a:pt x="451" y="45734"/>
                    <a:pt x="33" y="50010"/>
                  </a:cubicBezTo>
                  <a:cubicBezTo>
                    <a:pt x="1" y="50074"/>
                    <a:pt x="33" y="50170"/>
                    <a:pt x="97" y="50235"/>
                  </a:cubicBezTo>
                  <a:cubicBezTo>
                    <a:pt x="129" y="50267"/>
                    <a:pt x="226" y="50299"/>
                    <a:pt x="290" y="50299"/>
                  </a:cubicBezTo>
                  <a:lnTo>
                    <a:pt x="11541" y="50299"/>
                  </a:lnTo>
                  <a:cubicBezTo>
                    <a:pt x="11669" y="50299"/>
                    <a:pt x="11798" y="50203"/>
                    <a:pt x="11798" y="50074"/>
                  </a:cubicBezTo>
                  <a:cubicBezTo>
                    <a:pt x="12151" y="47824"/>
                    <a:pt x="13469" y="39563"/>
                    <a:pt x="14819" y="31398"/>
                  </a:cubicBezTo>
                  <a:cubicBezTo>
                    <a:pt x="15462" y="27316"/>
                    <a:pt x="16137" y="23298"/>
                    <a:pt x="16716" y="20019"/>
                  </a:cubicBezTo>
                  <a:cubicBezTo>
                    <a:pt x="17262" y="16772"/>
                    <a:pt x="17745" y="14329"/>
                    <a:pt x="17970" y="13429"/>
                  </a:cubicBezTo>
                  <a:cubicBezTo>
                    <a:pt x="18484" y="11468"/>
                    <a:pt x="19095" y="9668"/>
                    <a:pt x="19577" y="8350"/>
                  </a:cubicBezTo>
                  <a:cubicBezTo>
                    <a:pt x="19834" y="7675"/>
                    <a:pt x="20027" y="7161"/>
                    <a:pt x="20188" y="6775"/>
                  </a:cubicBezTo>
                  <a:cubicBezTo>
                    <a:pt x="20348" y="6390"/>
                    <a:pt x="20413" y="6197"/>
                    <a:pt x="20413" y="6197"/>
                  </a:cubicBezTo>
                  <a:cubicBezTo>
                    <a:pt x="20445" y="6132"/>
                    <a:pt x="20445" y="6100"/>
                    <a:pt x="20445" y="6036"/>
                  </a:cubicBezTo>
                  <a:lnTo>
                    <a:pt x="19416" y="218"/>
                  </a:lnTo>
                  <a:cubicBezTo>
                    <a:pt x="19416" y="121"/>
                    <a:pt x="19352" y="57"/>
                    <a:pt x="19288" y="25"/>
                  </a:cubicBezTo>
                  <a:cubicBezTo>
                    <a:pt x="19255" y="9"/>
                    <a:pt x="19215" y="1"/>
                    <a:pt x="191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44"/>
            <p:cNvSpPr/>
            <p:nvPr/>
          </p:nvSpPr>
          <p:spPr>
            <a:xfrm>
              <a:off x="4349600" y="4100275"/>
              <a:ext cx="131025" cy="192900"/>
            </a:xfrm>
            <a:custGeom>
              <a:rect b="b" l="l" r="r" t="t"/>
              <a:pathLst>
                <a:path extrusionOk="0" h="7716" w="5241">
                  <a:moveTo>
                    <a:pt x="2765" y="0"/>
                  </a:moveTo>
                  <a:lnTo>
                    <a:pt x="1" y="7715"/>
                  </a:lnTo>
                  <a:lnTo>
                    <a:pt x="5240" y="5240"/>
                  </a:lnTo>
                  <a:lnTo>
                    <a:pt x="276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44"/>
            <p:cNvSpPr/>
            <p:nvPr/>
          </p:nvSpPr>
          <p:spPr>
            <a:xfrm>
              <a:off x="4342375" y="4093050"/>
              <a:ext cx="145475" cy="206625"/>
            </a:xfrm>
            <a:custGeom>
              <a:rect b="b" l="l" r="r" t="t"/>
              <a:pathLst>
                <a:path extrusionOk="0" h="8265" w="5819">
                  <a:moveTo>
                    <a:pt x="3088" y="1001"/>
                  </a:moveTo>
                  <a:lnTo>
                    <a:pt x="5175" y="5400"/>
                  </a:lnTo>
                  <a:lnTo>
                    <a:pt x="740" y="7490"/>
                  </a:lnTo>
                  <a:lnTo>
                    <a:pt x="740" y="7490"/>
                  </a:lnTo>
                  <a:lnTo>
                    <a:pt x="3088" y="1001"/>
                  </a:lnTo>
                  <a:close/>
                  <a:moveTo>
                    <a:pt x="3054" y="0"/>
                  </a:moveTo>
                  <a:cubicBezTo>
                    <a:pt x="2925" y="32"/>
                    <a:pt x="2829" y="97"/>
                    <a:pt x="2797" y="193"/>
                  </a:cubicBezTo>
                  <a:lnTo>
                    <a:pt x="32" y="7908"/>
                  </a:lnTo>
                  <a:cubicBezTo>
                    <a:pt x="0" y="8004"/>
                    <a:pt x="32" y="8133"/>
                    <a:pt x="97" y="8197"/>
                  </a:cubicBezTo>
                  <a:cubicBezTo>
                    <a:pt x="156" y="8237"/>
                    <a:pt x="216" y="8264"/>
                    <a:pt x="275" y="8264"/>
                  </a:cubicBezTo>
                  <a:cubicBezTo>
                    <a:pt x="312" y="8264"/>
                    <a:pt x="349" y="8254"/>
                    <a:pt x="386" y="8229"/>
                  </a:cubicBezTo>
                  <a:lnTo>
                    <a:pt x="5625" y="5754"/>
                  </a:lnTo>
                  <a:cubicBezTo>
                    <a:pt x="5690" y="5722"/>
                    <a:pt x="5754" y="5690"/>
                    <a:pt x="5786" y="5625"/>
                  </a:cubicBezTo>
                  <a:cubicBezTo>
                    <a:pt x="5818" y="5529"/>
                    <a:pt x="5786" y="5465"/>
                    <a:pt x="5754" y="5400"/>
                  </a:cubicBezTo>
                  <a:lnTo>
                    <a:pt x="3279" y="161"/>
                  </a:lnTo>
                  <a:cubicBezTo>
                    <a:pt x="3247" y="64"/>
                    <a:pt x="3150" y="0"/>
                    <a:pt x="30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44"/>
            <p:cNvSpPr/>
            <p:nvPr/>
          </p:nvSpPr>
          <p:spPr>
            <a:xfrm>
              <a:off x="4418700" y="3834275"/>
              <a:ext cx="451675" cy="495050"/>
            </a:xfrm>
            <a:custGeom>
              <a:rect b="b" l="l" r="r" t="t"/>
              <a:pathLst>
                <a:path extrusionOk="0" h="19802" w="18067">
                  <a:moveTo>
                    <a:pt x="10641" y="1"/>
                  </a:moveTo>
                  <a:lnTo>
                    <a:pt x="1" y="10640"/>
                  </a:lnTo>
                  <a:lnTo>
                    <a:pt x="3505" y="19802"/>
                  </a:lnTo>
                  <a:lnTo>
                    <a:pt x="10062" y="7426"/>
                  </a:lnTo>
                  <a:lnTo>
                    <a:pt x="17198" y="7426"/>
                  </a:lnTo>
                  <a:lnTo>
                    <a:pt x="18066" y="579"/>
                  </a:lnTo>
                  <a:lnTo>
                    <a:pt x="1064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44"/>
            <p:cNvSpPr/>
            <p:nvPr/>
          </p:nvSpPr>
          <p:spPr>
            <a:xfrm>
              <a:off x="4411475" y="3827525"/>
              <a:ext cx="465325" cy="508450"/>
            </a:xfrm>
            <a:custGeom>
              <a:rect b="b" l="l" r="r" t="t"/>
              <a:pathLst>
                <a:path extrusionOk="0" h="20338" w="18613">
                  <a:moveTo>
                    <a:pt x="11026" y="560"/>
                  </a:moveTo>
                  <a:lnTo>
                    <a:pt x="18032" y="1085"/>
                  </a:lnTo>
                  <a:lnTo>
                    <a:pt x="18032" y="1085"/>
                  </a:lnTo>
                  <a:lnTo>
                    <a:pt x="17230" y="7439"/>
                  </a:lnTo>
                  <a:lnTo>
                    <a:pt x="10351" y="7439"/>
                  </a:lnTo>
                  <a:cubicBezTo>
                    <a:pt x="10223" y="7439"/>
                    <a:pt x="10158" y="7471"/>
                    <a:pt x="10094" y="7567"/>
                  </a:cubicBezTo>
                  <a:lnTo>
                    <a:pt x="3826" y="19429"/>
                  </a:lnTo>
                  <a:lnTo>
                    <a:pt x="611" y="10975"/>
                  </a:lnTo>
                  <a:lnTo>
                    <a:pt x="11026" y="560"/>
                  </a:lnTo>
                  <a:close/>
                  <a:moveTo>
                    <a:pt x="10873" y="1"/>
                  </a:moveTo>
                  <a:cubicBezTo>
                    <a:pt x="10818" y="1"/>
                    <a:pt x="10760" y="31"/>
                    <a:pt x="10737" y="78"/>
                  </a:cubicBezTo>
                  <a:lnTo>
                    <a:pt x="97" y="10718"/>
                  </a:lnTo>
                  <a:cubicBezTo>
                    <a:pt x="33" y="10782"/>
                    <a:pt x="1" y="10910"/>
                    <a:pt x="33" y="11007"/>
                  </a:cubicBezTo>
                  <a:lnTo>
                    <a:pt x="3537" y="20168"/>
                  </a:lnTo>
                  <a:cubicBezTo>
                    <a:pt x="3569" y="20265"/>
                    <a:pt x="3665" y="20329"/>
                    <a:pt x="3762" y="20329"/>
                  </a:cubicBezTo>
                  <a:cubicBezTo>
                    <a:pt x="3779" y="20335"/>
                    <a:pt x="3796" y="20337"/>
                    <a:pt x="3813" y="20337"/>
                  </a:cubicBezTo>
                  <a:cubicBezTo>
                    <a:pt x="3891" y="20337"/>
                    <a:pt x="3966" y="20280"/>
                    <a:pt x="4019" y="20200"/>
                  </a:cubicBezTo>
                  <a:lnTo>
                    <a:pt x="10512" y="7953"/>
                  </a:lnTo>
                  <a:lnTo>
                    <a:pt x="17487" y="7953"/>
                  </a:lnTo>
                  <a:cubicBezTo>
                    <a:pt x="17616" y="7953"/>
                    <a:pt x="17712" y="7857"/>
                    <a:pt x="17744" y="7728"/>
                  </a:cubicBezTo>
                  <a:lnTo>
                    <a:pt x="18612" y="881"/>
                  </a:lnTo>
                  <a:cubicBezTo>
                    <a:pt x="18612" y="817"/>
                    <a:pt x="18612" y="753"/>
                    <a:pt x="18548" y="689"/>
                  </a:cubicBezTo>
                  <a:cubicBezTo>
                    <a:pt x="18516" y="624"/>
                    <a:pt x="18452" y="592"/>
                    <a:pt x="18355" y="592"/>
                  </a:cubicBezTo>
                  <a:lnTo>
                    <a:pt x="10930" y="13"/>
                  </a:lnTo>
                  <a:cubicBezTo>
                    <a:pt x="10913" y="5"/>
                    <a:pt x="10893" y="1"/>
                    <a:pt x="1087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44"/>
            <p:cNvSpPr/>
            <p:nvPr/>
          </p:nvSpPr>
          <p:spPr>
            <a:xfrm>
              <a:off x="4254775" y="3175150"/>
              <a:ext cx="542450" cy="1180025"/>
            </a:xfrm>
            <a:custGeom>
              <a:rect b="b" l="l" r="r" t="t"/>
              <a:pathLst>
                <a:path extrusionOk="0" h="47201" w="21698">
                  <a:moveTo>
                    <a:pt x="11463" y="0"/>
                  </a:moveTo>
                  <a:cubicBezTo>
                    <a:pt x="8617" y="0"/>
                    <a:pt x="6106" y="1038"/>
                    <a:pt x="3922" y="2611"/>
                  </a:cubicBezTo>
                  <a:cubicBezTo>
                    <a:pt x="3922" y="2611"/>
                    <a:pt x="579" y="4668"/>
                    <a:pt x="290" y="9908"/>
                  </a:cubicBezTo>
                  <a:cubicBezTo>
                    <a:pt x="0" y="15147"/>
                    <a:pt x="1158" y="28680"/>
                    <a:pt x="1897" y="30866"/>
                  </a:cubicBezTo>
                  <a:cubicBezTo>
                    <a:pt x="2554" y="32810"/>
                    <a:pt x="5499" y="34753"/>
                    <a:pt x="8087" y="34753"/>
                  </a:cubicBezTo>
                  <a:cubicBezTo>
                    <a:pt x="8410" y="34753"/>
                    <a:pt x="8727" y="34723"/>
                    <a:pt x="9033" y="34659"/>
                  </a:cubicBezTo>
                  <a:cubicBezTo>
                    <a:pt x="9033" y="34659"/>
                    <a:pt x="10165" y="47200"/>
                    <a:pt x="11464" y="47200"/>
                  </a:cubicBezTo>
                  <a:cubicBezTo>
                    <a:pt x="11479" y="47200"/>
                    <a:pt x="11493" y="47199"/>
                    <a:pt x="11508" y="47195"/>
                  </a:cubicBezTo>
                  <a:cubicBezTo>
                    <a:pt x="12826" y="46906"/>
                    <a:pt x="19673" y="37713"/>
                    <a:pt x="19962" y="35109"/>
                  </a:cubicBezTo>
                  <a:cubicBezTo>
                    <a:pt x="20251" y="32473"/>
                    <a:pt x="20669" y="24019"/>
                    <a:pt x="20669" y="24019"/>
                  </a:cubicBezTo>
                  <a:cubicBezTo>
                    <a:pt x="20669" y="24019"/>
                    <a:pt x="21698" y="17494"/>
                    <a:pt x="21698" y="12093"/>
                  </a:cubicBezTo>
                  <a:cubicBezTo>
                    <a:pt x="21698" y="6693"/>
                    <a:pt x="20380" y="2322"/>
                    <a:pt x="15719" y="746"/>
                  </a:cubicBezTo>
                  <a:cubicBezTo>
                    <a:pt x="14225" y="231"/>
                    <a:pt x="12807" y="0"/>
                    <a:pt x="1146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44"/>
            <p:cNvSpPr/>
            <p:nvPr/>
          </p:nvSpPr>
          <p:spPr>
            <a:xfrm>
              <a:off x="4333525" y="3175150"/>
              <a:ext cx="463700" cy="450850"/>
            </a:xfrm>
            <a:custGeom>
              <a:rect b="b" l="l" r="r" t="t"/>
              <a:pathLst>
                <a:path extrusionOk="0" h="18034" w="18548">
                  <a:moveTo>
                    <a:pt x="8313" y="0"/>
                  </a:moveTo>
                  <a:cubicBezTo>
                    <a:pt x="5467" y="0"/>
                    <a:pt x="2956" y="1038"/>
                    <a:pt x="772" y="2611"/>
                  </a:cubicBezTo>
                  <a:cubicBezTo>
                    <a:pt x="772" y="2611"/>
                    <a:pt x="451" y="2836"/>
                    <a:pt x="1" y="3254"/>
                  </a:cubicBezTo>
                  <a:cubicBezTo>
                    <a:pt x="226" y="3414"/>
                    <a:pt x="1929" y="4379"/>
                    <a:pt x="5497" y="4379"/>
                  </a:cubicBezTo>
                  <a:cubicBezTo>
                    <a:pt x="9322" y="4379"/>
                    <a:pt x="14305" y="3800"/>
                    <a:pt x="14305" y="3800"/>
                  </a:cubicBezTo>
                  <a:lnTo>
                    <a:pt x="14305" y="3800"/>
                  </a:lnTo>
                  <a:cubicBezTo>
                    <a:pt x="14305" y="3800"/>
                    <a:pt x="12023" y="5954"/>
                    <a:pt x="11894" y="7497"/>
                  </a:cubicBezTo>
                  <a:cubicBezTo>
                    <a:pt x="11766" y="9072"/>
                    <a:pt x="12312" y="13058"/>
                    <a:pt x="13598" y="13765"/>
                  </a:cubicBezTo>
                  <a:cubicBezTo>
                    <a:pt x="14884" y="14472"/>
                    <a:pt x="13726" y="15758"/>
                    <a:pt x="14466" y="16883"/>
                  </a:cubicBezTo>
                  <a:cubicBezTo>
                    <a:pt x="14889" y="17556"/>
                    <a:pt x="15415" y="18033"/>
                    <a:pt x="16072" y="18033"/>
                  </a:cubicBezTo>
                  <a:cubicBezTo>
                    <a:pt x="16514" y="18033"/>
                    <a:pt x="17015" y="17818"/>
                    <a:pt x="17584" y="17301"/>
                  </a:cubicBezTo>
                  <a:cubicBezTo>
                    <a:pt x="17841" y="17076"/>
                    <a:pt x="18098" y="16658"/>
                    <a:pt x="18387" y="16079"/>
                  </a:cubicBezTo>
                  <a:cubicBezTo>
                    <a:pt x="18484" y="14761"/>
                    <a:pt x="18548" y="13379"/>
                    <a:pt x="18548" y="12093"/>
                  </a:cubicBezTo>
                  <a:cubicBezTo>
                    <a:pt x="18548" y="6693"/>
                    <a:pt x="17230" y="2322"/>
                    <a:pt x="12569" y="746"/>
                  </a:cubicBezTo>
                  <a:cubicBezTo>
                    <a:pt x="11075" y="231"/>
                    <a:pt x="9657" y="0"/>
                    <a:pt x="8313"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44"/>
            <p:cNvSpPr/>
            <p:nvPr/>
          </p:nvSpPr>
          <p:spPr>
            <a:xfrm>
              <a:off x="4253975" y="3168075"/>
              <a:ext cx="549700" cy="1193400"/>
            </a:xfrm>
            <a:custGeom>
              <a:rect b="b" l="l" r="r" t="t"/>
              <a:pathLst>
                <a:path extrusionOk="0" h="47736" w="21988">
                  <a:moveTo>
                    <a:pt x="3829" y="2675"/>
                  </a:moveTo>
                  <a:cubicBezTo>
                    <a:pt x="3829" y="2675"/>
                    <a:pt x="3829" y="2675"/>
                    <a:pt x="3829" y="2675"/>
                  </a:cubicBezTo>
                  <a:lnTo>
                    <a:pt x="3829" y="2675"/>
                  </a:lnTo>
                  <a:lnTo>
                    <a:pt x="3829" y="2675"/>
                  </a:lnTo>
                  <a:close/>
                  <a:moveTo>
                    <a:pt x="11540" y="547"/>
                  </a:moveTo>
                  <a:cubicBezTo>
                    <a:pt x="12826" y="547"/>
                    <a:pt x="14208" y="772"/>
                    <a:pt x="15687" y="1254"/>
                  </a:cubicBezTo>
                  <a:cubicBezTo>
                    <a:pt x="17937" y="2058"/>
                    <a:pt x="19351" y="3472"/>
                    <a:pt x="20251" y="5401"/>
                  </a:cubicBezTo>
                  <a:cubicBezTo>
                    <a:pt x="21151" y="7298"/>
                    <a:pt x="21473" y="9708"/>
                    <a:pt x="21473" y="12376"/>
                  </a:cubicBezTo>
                  <a:cubicBezTo>
                    <a:pt x="21473" y="15044"/>
                    <a:pt x="21216" y="18034"/>
                    <a:pt x="20959" y="20348"/>
                  </a:cubicBezTo>
                  <a:cubicBezTo>
                    <a:pt x="20830" y="21506"/>
                    <a:pt x="20701" y="22470"/>
                    <a:pt x="20605" y="23177"/>
                  </a:cubicBezTo>
                  <a:cubicBezTo>
                    <a:pt x="20508" y="23884"/>
                    <a:pt x="20444" y="24270"/>
                    <a:pt x="20444" y="24270"/>
                  </a:cubicBezTo>
                  <a:lnTo>
                    <a:pt x="20444" y="24302"/>
                  </a:lnTo>
                  <a:cubicBezTo>
                    <a:pt x="20444" y="24302"/>
                    <a:pt x="20412" y="24816"/>
                    <a:pt x="20380" y="25652"/>
                  </a:cubicBezTo>
                  <a:cubicBezTo>
                    <a:pt x="20251" y="28159"/>
                    <a:pt x="19930" y="33399"/>
                    <a:pt x="19705" y="35360"/>
                  </a:cubicBezTo>
                  <a:cubicBezTo>
                    <a:pt x="19705" y="35649"/>
                    <a:pt x="19544" y="36067"/>
                    <a:pt x="19351" y="36549"/>
                  </a:cubicBezTo>
                  <a:cubicBezTo>
                    <a:pt x="18612" y="38253"/>
                    <a:pt x="16876" y="40889"/>
                    <a:pt x="15205" y="43107"/>
                  </a:cubicBezTo>
                  <a:cubicBezTo>
                    <a:pt x="14369" y="44232"/>
                    <a:pt x="13565" y="45260"/>
                    <a:pt x="12858" y="46000"/>
                  </a:cubicBezTo>
                  <a:cubicBezTo>
                    <a:pt x="12537" y="46353"/>
                    <a:pt x="12215" y="46675"/>
                    <a:pt x="11990" y="46868"/>
                  </a:cubicBezTo>
                  <a:cubicBezTo>
                    <a:pt x="11862" y="46996"/>
                    <a:pt x="11733" y="47060"/>
                    <a:pt x="11669" y="47125"/>
                  </a:cubicBezTo>
                  <a:cubicBezTo>
                    <a:pt x="11595" y="47174"/>
                    <a:pt x="11539" y="47205"/>
                    <a:pt x="11503" y="47216"/>
                  </a:cubicBezTo>
                  <a:lnTo>
                    <a:pt x="11503" y="47216"/>
                  </a:lnTo>
                  <a:cubicBezTo>
                    <a:pt x="11487" y="47198"/>
                    <a:pt x="11433" y="47136"/>
                    <a:pt x="11379" y="47028"/>
                  </a:cubicBezTo>
                  <a:cubicBezTo>
                    <a:pt x="11251" y="46835"/>
                    <a:pt x="11122" y="46482"/>
                    <a:pt x="10994" y="46032"/>
                  </a:cubicBezTo>
                  <a:cubicBezTo>
                    <a:pt x="10512" y="44457"/>
                    <a:pt x="10094" y="41660"/>
                    <a:pt x="9804" y="39281"/>
                  </a:cubicBezTo>
                  <a:cubicBezTo>
                    <a:pt x="9644" y="38092"/>
                    <a:pt x="9547" y="36999"/>
                    <a:pt x="9451" y="36196"/>
                  </a:cubicBezTo>
                  <a:cubicBezTo>
                    <a:pt x="9387" y="35424"/>
                    <a:pt x="9322" y="34910"/>
                    <a:pt x="9322" y="34910"/>
                  </a:cubicBezTo>
                  <a:cubicBezTo>
                    <a:pt x="9322" y="34845"/>
                    <a:pt x="9290" y="34781"/>
                    <a:pt x="9226" y="34749"/>
                  </a:cubicBezTo>
                  <a:cubicBezTo>
                    <a:pt x="9161" y="34685"/>
                    <a:pt x="9097" y="34685"/>
                    <a:pt x="9001" y="34685"/>
                  </a:cubicBezTo>
                  <a:cubicBezTo>
                    <a:pt x="8711" y="34749"/>
                    <a:pt x="8422" y="34781"/>
                    <a:pt x="8101" y="34781"/>
                  </a:cubicBezTo>
                  <a:cubicBezTo>
                    <a:pt x="6879" y="34781"/>
                    <a:pt x="5529" y="34299"/>
                    <a:pt x="4436" y="33592"/>
                  </a:cubicBezTo>
                  <a:cubicBezTo>
                    <a:pt x="3343" y="32917"/>
                    <a:pt x="2475" y="31952"/>
                    <a:pt x="2186" y="31085"/>
                  </a:cubicBezTo>
                  <a:cubicBezTo>
                    <a:pt x="2025" y="30635"/>
                    <a:pt x="1833" y="29574"/>
                    <a:pt x="1672" y="28192"/>
                  </a:cubicBezTo>
                  <a:cubicBezTo>
                    <a:pt x="1093" y="24013"/>
                    <a:pt x="547" y="16684"/>
                    <a:pt x="547" y="12151"/>
                  </a:cubicBezTo>
                  <a:cubicBezTo>
                    <a:pt x="547" y="11412"/>
                    <a:pt x="547" y="10769"/>
                    <a:pt x="579" y="10191"/>
                  </a:cubicBezTo>
                  <a:cubicBezTo>
                    <a:pt x="740" y="7651"/>
                    <a:pt x="1608" y="5883"/>
                    <a:pt x="2475" y="4758"/>
                  </a:cubicBezTo>
                  <a:cubicBezTo>
                    <a:pt x="2893" y="4180"/>
                    <a:pt x="3311" y="3762"/>
                    <a:pt x="3601" y="3505"/>
                  </a:cubicBezTo>
                  <a:cubicBezTo>
                    <a:pt x="3761" y="3376"/>
                    <a:pt x="3890" y="3280"/>
                    <a:pt x="3986" y="3215"/>
                  </a:cubicBezTo>
                  <a:lnTo>
                    <a:pt x="4083" y="3151"/>
                  </a:lnTo>
                  <a:lnTo>
                    <a:pt x="4115" y="3151"/>
                  </a:lnTo>
                  <a:lnTo>
                    <a:pt x="4115" y="3119"/>
                  </a:lnTo>
                  <a:cubicBezTo>
                    <a:pt x="6268" y="1576"/>
                    <a:pt x="8744" y="547"/>
                    <a:pt x="11540" y="547"/>
                  </a:cubicBezTo>
                  <a:close/>
                  <a:moveTo>
                    <a:pt x="11540" y="1"/>
                  </a:moveTo>
                  <a:cubicBezTo>
                    <a:pt x="8631" y="1"/>
                    <a:pt x="6039" y="1082"/>
                    <a:pt x="3829" y="2675"/>
                  </a:cubicBezTo>
                  <a:lnTo>
                    <a:pt x="3826" y="2669"/>
                  </a:lnTo>
                  <a:cubicBezTo>
                    <a:pt x="3793" y="2701"/>
                    <a:pt x="2925" y="3215"/>
                    <a:pt x="2025" y="4437"/>
                  </a:cubicBezTo>
                  <a:cubicBezTo>
                    <a:pt x="1125" y="5626"/>
                    <a:pt x="193" y="7491"/>
                    <a:pt x="65" y="10191"/>
                  </a:cubicBezTo>
                  <a:cubicBezTo>
                    <a:pt x="32" y="10737"/>
                    <a:pt x="0" y="11412"/>
                    <a:pt x="0" y="12151"/>
                  </a:cubicBezTo>
                  <a:cubicBezTo>
                    <a:pt x="0" y="15205"/>
                    <a:pt x="257" y="19480"/>
                    <a:pt x="579" y="23209"/>
                  </a:cubicBezTo>
                  <a:cubicBezTo>
                    <a:pt x="772" y="25106"/>
                    <a:pt x="933" y="26842"/>
                    <a:pt x="1125" y="28256"/>
                  </a:cubicBezTo>
                  <a:cubicBezTo>
                    <a:pt x="1318" y="29670"/>
                    <a:pt x="1511" y="30731"/>
                    <a:pt x="1672" y="31245"/>
                  </a:cubicBezTo>
                  <a:cubicBezTo>
                    <a:pt x="2025" y="32306"/>
                    <a:pt x="2958" y="33303"/>
                    <a:pt x="4147" y="34042"/>
                  </a:cubicBezTo>
                  <a:cubicBezTo>
                    <a:pt x="5336" y="34813"/>
                    <a:pt x="6751" y="35296"/>
                    <a:pt x="8101" y="35328"/>
                  </a:cubicBezTo>
                  <a:cubicBezTo>
                    <a:pt x="8354" y="35328"/>
                    <a:pt x="8591" y="35311"/>
                    <a:pt x="8836" y="35266"/>
                  </a:cubicBezTo>
                  <a:lnTo>
                    <a:pt x="8836" y="35266"/>
                  </a:lnTo>
                  <a:cubicBezTo>
                    <a:pt x="8917" y="36116"/>
                    <a:pt x="9173" y="38690"/>
                    <a:pt x="9515" y="41242"/>
                  </a:cubicBezTo>
                  <a:cubicBezTo>
                    <a:pt x="9740" y="42817"/>
                    <a:pt x="10029" y="44392"/>
                    <a:pt x="10319" y="45582"/>
                  </a:cubicBezTo>
                  <a:cubicBezTo>
                    <a:pt x="10447" y="46193"/>
                    <a:pt x="10608" y="46675"/>
                    <a:pt x="10769" y="47060"/>
                  </a:cubicBezTo>
                  <a:cubicBezTo>
                    <a:pt x="10865" y="47221"/>
                    <a:pt x="10929" y="47382"/>
                    <a:pt x="11058" y="47510"/>
                  </a:cubicBezTo>
                  <a:cubicBezTo>
                    <a:pt x="11090" y="47575"/>
                    <a:pt x="11154" y="47639"/>
                    <a:pt x="11251" y="47671"/>
                  </a:cubicBezTo>
                  <a:cubicBezTo>
                    <a:pt x="11315" y="47703"/>
                    <a:pt x="11412" y="47735"/>
                    <a:pt x="11508" y="47735"/>
                  </a:cubicBezTo>
                  <a:lnTo>
                    <a:pt x="11604" y="47735"/>
                  </a:lnTo>
                  <a:cubicBezTo>
                    <a:pt x="11733" y="47703"/>
                    <a:pt x="11862" y="47639"/>
                    <a:pt x="11990" y="47543"/>
                  </a:cubicBezTo>
                  <a:cubicBezTo>
                    <a:pt x="12505" y="47189"/>
                    <a:pt x="13212" y="46450"/>
                    <a:pt x="14047" y="45453"/>
                  </a:cubicBezTo>
                  <a:cubicBezTo>
                    <a:pt x="15301" y="43942"/>
                    <a:pt x="16780" y="41949"/>
                    <a:pt x="18001" y="40053"/>
                  </a:cubicBezTo>
                  <a:cubicBezTo>
                    <a:pt x="18612" y="39121"/>
                    <a:pt x="19126" y="38221"/>
                    <a:pt x="19544" y="37417"/>
                  </a:cubicBezTo>
                  <a:cubicBezTo>
                    <a:pt x="19930" y="36613"/>
                    <a:pt x="20187" y="35938"/>
                    <a:pt x="20251" y="35424"/>
                  </a:cubicBezTo>
                  <a:cubicBezTo>
                    <a:pt x="20530" y="32882"/>
                    <a:pt x="20959" y="24931"/>
                    <a:pt x="20989" y="24366"/>
                  </a:cubicBezTo>
                  <a:lnTo>
                    <a:pt x="20989" y="24366"/>
                  </a:lnTo>
                  <a:lnTo>
                    <a:pt x="20991" y="24366"/>
                  </a:lnTo>
                  <a:cubicBezTo>
                    <a:pt x="20991" y="24366"/>
                    <a:pt x="21987" y="17809"/>
                    <a:pt x="21987" y="12376"/>
                  </a:cubicBezTo>
                  <a:cubicBezTo>
                    <a:pt x="21987" y="9644"/>
                    <a:pt x="21666" y="7169"/>
                    <a:pt x="20734" y="5176"/>
                  </a:cubicBezTo>
                  <a:cubicBezTo>
                    <a:pt x="19801" y="3151"/>
                    <a:pt x="18258" y="1576"/>
                    <a:pt x="15848" y="772"/>
                  </a:cubicBezTo>
                  <a:cubicBezTo>
                    <a:pt x="14337" y="258"/>
                    <a:pt x="12890" y="1"/>
                    <a:pt x="1154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44"/>
            <p:cNvSpPr/>
            <p:nvPr/>
          </p:nvSpPr>
          <p:spPr>
            <a:xfrm>
              <a:off x="4706400" y="3568950"/>
              <a:ext cx="116550" cy="215550"/>
            </a:xfrm>
            <a:custGeom>
              <a:rect b="b" l="l" r="r" t="t"/>
              <a:pathLst>
                <a:path extrusionOk="0" h="8622" w="4662">
                  <a:moveTo>
                    <a:pt x="3089" y="1"/>
                  </a:moveTo>
                  <a:cubicBezTo>
                    <a:pt x="1847" y="1"/>
                    <a:pt x="1" y="2899"/>
                    <a:pt x="1" y="2899"/>
                  </a:cubicBezTo>
                  <a:lnTo>
                    <a:pt x="1319" y="7849"/>
                  </a:lnTo>
                  <a:cubicBezTo>
                    <a:pt x="1550" y="8377"/>
                    <a:pt x="1849" y="8621"/>
                    <a:pt x="2171" y="8621"/>
                  </a:cubicBezTo>
                  <a:cubicBezTo>
                    <a:pt x="2654" y="8621"/>
                    <a:pt x="3190" y="8074"/>
                    <a:pt x="3633" y="7110"/>
                  </a:cubicBezTo>
                  <a:cubicBezTo>
                    <a:pt x="4372" y="5503"/>
                    <a:pt x="4662" y="1002"/>
                    <a:pt x="3504" y="135"/>
                  </a:cubicBezTo>
                  <a:cubicBezTo>
                    <a:pt x="3377" y="42"/>
                    <a:pt x="3238" y="1"/>
                    <a:pt x="308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44"/>
            <p:cNvSpPr/>
            <p:nvPr/>
          </p:nvSpPr>
          <p:spPr>
            <a:xfrm>
              <a:off x="4700775" y="3561850"/>
              <a:ext cx="118975" cy="229050"/>
            </a:xfrm>
            <a:custGeom>
              <a:rect b="b" l="l" r="r" t="t"/>
              <a:pathLst>
                <a:path extrusionOk="0" h="9162" w="4759">
                  <a:moveTo>
                    <a:pt x="3312" y="1"/>
                  </a:moveTo>
                  <a:cubicBezTo>
                    <a:pt x="2894" y="1"/>
                    <a:pt x="2508" y="226"/>
                    <a:pt x="2154" y="515"/>
                  </a:cubicBezTo>
                  <a:cubicBezTo>
                    <a:pt x="1576" y="965"/>
                    <a:pt x="1061" y="1576"/>
                    <a:pt x="676" y="2090"/>
                  </a:cubicBezTo>
                  <a:cubicBezTo>
                    <a:pt x="258" y="2604"/>
                    <a:pt x="1" y="3022"/>
                    <a:pt x="1" y="3022"/>
                  </a:cubicBezTo>
                  <a:lnTo>
                    <a:pt x="451" y="3312"/>
                  </a:lnTo>
                  <a:cubicBezTo>
                    <a:pt x="451" y="3312"/>
                    <a:pt x="483" y="3279"/>
                    <a:pt x="515" y="3215"/>
                  </a:cubicBezTo>
                  <a:cubicBezTo>
                    <a:pt x="708" y="2926"/>
                    <a:pt x="1190" y="2251"/>
                    <a:pt x="1736" y="1640"/>
                  </a:cubicBezTo>
                  <a:cubicBezTo>
                    <a:pt x="2026" y="1319"/>
                    <a:pt x="2315" y="1061"/>
                    <a:pt x="2604" y="836"/>
                  </a:cubicBezTo>
                  <a:cubicBezTo>
                    <a:pt x="2862" y="644"/>
                    <a:pt x="3119" y="547"/>
                    <a:pt x="3312" y="547"/>
                  </a:cubicBezTo>
                  <a:cubicBezTo>
                    <a:pt x="3408" y="547"/>
                    <a:pt x="3472" y="579"/>
                    <a:pt x="3569" y="611"/>
                  </a:cubicBezTo>
                  <a:cubicBezTo>
                    <a:pt x="3762" y="772"/>
                    <a:pt x="3954" y="1126"/>
                    <a:pt x="4051" y="1640"/>
                  </a:cubicBezTo>
                  <a:cubicBezTo>
                    <a:pt x="4179" y="2154"/>
                    <a:pt x="4244" y="2797"/>
                    <a:pt x="4244" y="3472"/>
                  </a:cubicBezTo>
                  <a:cubicBezTo>
                    <a:pt x="4244" y="4179"/>
                    <a:pt x="4179" y="4951"/>
                    <a:pt x="4051" y="5626"/>
                  </a:cubicBezTo>
                  <a:cubicBezTo>
                    <a:pt x="3954" y="6301"/>
                    <a:pt x="3794" y="6912"/>
                    <a:pt x="3601" y="7297"/>
                  </a:cubicBezTo>
                  <a:cubicBezTo>
                    <a:pt x="3408" y="7747"/>
                    <a:pt x="3183" y="8101"/>
                    <a:pt x="2958" y="8326"/>
                  </a:cubicBezTo>
                  <a:cubicBezTo>
                    <a:pt x="2733" y="8551"/>
                    <a:pt x="2540" y="8648"/>
                    <a:pt x="2411" y="8648"/>
                  </a:cubicBezTo>
                  <a:cubicBezTo>
                    <a:pt x="2315" y="8648"/>
                    <a:pt x="2219" y="8615"/>
                    <a:pt x="2090" y="8519"/>
                  </a:cubicBezTo>
                  <a:cubicBezTo>
                    <a:pt x="1994" y="8423"/>
                    <a:pt x="1897" y="8262"/>
                    <a:pt x="1769" y="8037"/>
                  </a:cubicBezTo>
                  <a:lnTo>
                    <a:pt x="1286" y="8230"/>
                  </a:lnTo>
                  <a:cubicBezTo>
                    <a:pt x="1415" y="8519"/>
                    <a:pt x="1576" y="8744"/>
                    <a:pt x="1769" y="8905"/>
                  </a:cubicBezTo>
                  <a:cubicBezTo>
                    <a:pt x="1929" y="9065"/>
                    <a:pt x="2154" y="9162"/>
                    <a:pt x="2411" y="9162"/>
                  </a:cubicBezTo>
                  <a:cubicBezTo>
                    <a:pt x="2733" y="9162"/>
                    <a:pt x="3054" y="8969"/>
                    <a:pt x="3344" y="8712"/>
                  </a:cubicBezTo>
                  <a:cubicBezTo>
                    <a:pt x="3633" y="8423"/>
                    <a:pt x="3890" y="8005"/>
                    <a:pt x="4115" y="7522"/>
                  </a:cubicBezTo>
                  <a:cubicBezTo>
                    <a:pt x="4308" y="7072"/>
                    <a:pt x="4469" y="6430"/>
                    <a:pt x="4597" y="5722"/>
                  </a:cubicBezTo>
                  <a:cubicBezTo>
                    <a:pt x="4694" y="5015"/>
                    <a:pt x="4758" y="4212"/>
                    <a:pt x="4758" y="3472"/>
                  </a:cubicBezTo>
                  <a:cubicBezTo>
                    <a:pt x="4758" y="2765"/>
                    <a:pt x="4726" y="2090"/>
                    <a:pt x="4565" y="1511"/>
                  </a:cubicBezTo>
                  <a:cubicBezTo>
                    <a:pt x="4437" y="965"/>
                    <a:pt x="4244" y="483"/>
                    <a:pt x="3890" y="194"/>
                  </a:cubicBezTo>
                  <a:cubicBezTo>
                    <a:pt x="3697" y="65"/>
                    <a:pt x="3504" y="1"/>
                    <a:pt x="33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44"/>
            <p:cNvSpPr/>
            <p:nvPr/>
          </p:nvSpPr>
          <p:spPr>
            <a:xfrm>
              <a:off x="4340750" y="3605550"/>
              <a:ext cx="114950" cy="202225"/>
            </a:xfrm>
            <a:custGeom>
              <a:rect b="b" l="l" r="r" t="t"/>
              <a:pathLst>
                <a:path extrusionOk="0" h="8089" w="4598">
                  <a:moveTo>
                    <a:pt x="1349" y="0"/>
                  </a:moveTo>
                  <a:cubicBezTo>
                    <a:pt x="1235" y="0"/>
                    <a:pt x="1144" y="87"/>
                    <a:pt x="1094" y="213"/>
                  </a:cubicBezTo>
                  <a:cubicBezTo>
                    <a:pt x="1094" y="213"/>
                    <a:pt x="837" y="1339"/>
                    <a:pt x="547" y="2689"/>
                  </a:cubicBezTo>
                  <a:cubicBezTo>
                    <a:pt x="290" y="4039"/>
                    <a:pt x="1" y="5614"/>
                    <a:pt x="1" y="6546"/>
                  </a:cubicBezTo>
                  <a:cubicBezTo>
                    <a:pt x="1" y="6803"/>
                    <a:pt x="1" y="7028"/>
                    <a:pt x="97" y="7221"/>
                  </a:cubicBezTo>
                  <a:cubicBezTo>
                    <a:pt x="290" y="7575"/>
                    <a:pt x="644" y="7767"/>
                    <a:pt x="1030" y="7896"/>
                  </a:cubicBezTo>
                  <a:cubicBezTo>
                    <a:pt x="1415" y="8025"/>
                    <a:pt x="1865" y="8089"/>
                    <a:pt x="2347" y="8089"/>
                  </a:cubicBezTo>
                  <a:cubicBezTo>
                    <a:pt x="3119" y="8057"/>
                    <a:pt x="3890" y="7928"/>
                    <a:pt x="4405" y="7639"/>
                  </a:cubicBezTo>
                  <a:cubicBezTo>
                    <a:pt x="4533" y="7575"/>
                    <a:pt x="4598" y="7382"/>
                    <a:pt x="4501" y="7253"/>
                  </a:cubicBezTo>
                  <a:cubicBezTo>
                    <a:pt x="4458" y="7167"/>
                    <a:pt x="4373" y="7125"/>
                    <a:pt x="4282" y="7125"/>
                  </a:cubicBezTo>
                  <a:cubicBezTo>
                    <a:pt x="4237" y="7125"/>
                    <a:pt x="4190" y="7135"/>
                    <a:pt x="4148" y="7157"/>
                  </a:cubicBezTo>
                  <a:cubicBezTo>
                    <a:pt x="3762" y="7382"/>
                    <a:pt x="3023" y="7542"/>
                    <a:pt x="2347" y="7542"/>
                  </a:cubicBezTo>
                  <a:cubicBezTo>
                    <a:pt x="1930" y="7542"/>
                    <a:pt x="1512" y="7478"/>
                    <a:pt x="1190" y="7382"/>
                  </a:cubicBezTo>
                  <a:cubicBezTo>
                    <a:pt x="869" y="7285"/>
                    <a:pt x="644" y="7125"/>
                    <a:pt x="580" y="6996"/>
                  </a:cubicBezTo>
                  <a:cubicBezTo>
                    <a:pt x="580" y="6964"/>
                    <a:pt x="547" y="6771"/>
                    <a:pt x="547" y="6546"/>
                  </a:cubicBezTo>
                  <a:cubicBezTo>
                    <a:pt x="547" y="5710"/>
                    <a:pt x="805" y="4135"/>
                    <a:pt x="1094" y="2785"/>
                  </a:cubicBezTo>
                  <a:cubicBezTo>
                    <a:pt x="1222" y="2110"/>
                    <a:pt x="1351" y="1499"/>
                    <a:pt x="1447" y="1049"/>
                  </a:cubicBezTo>
                  <a:cubicBezTo>
                    <a:pt x="1576" y="599"/>
                    <a:pt x="1640" y="342"/>
                    <a:pt x="1640" y="342"/>
                  </a:cubicBezTo>
                  <a:cubicBezTo>
                    <a:pt x="1672" y="181"/>
                    <a:pt x="1576" y="53"/>
                    <a:pt x="1447" y="21"/>
                  </a:cubicBezTo>
                  <a:cubicBezTo>
                    <a:pt x="1413" y="7"/>
                    <a:pt x="1380" y="0"/>
                    <a:pt x="13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44"/>
            <p:cNvSpPr/>
            <p:nvPr/>
          </p:nvSpPr>
          <p:spPr>
            <a:xfrm>
              <a:off x="4360050" y="3835075"/>
              <a:ext cx="135825" cy="28150"/>
            </a:xfrm>
            <a:custGeom>
              <a:rect b="b" l="l" r="r" t="t"/>
              <a:pathLst>
                <a:path extrusionOk="0" h="1126" w="5433">
                  <a:moveTo>
                    <a:pt x="5117" y="1"/>
                  </a:moveTo>
                  <a:cubicBezTo>
                    <a:pt x="5072" y="1"/>
                    <a:pt x="5026" y="12"/>
                    <a:pt x="4983" y="33"/>
                  </a:cubicBezTo>
                  <a:cubicBezTo>
                    <a:pt x="4276" y="451"/>
                    <a:pt x="3408" y="612"/>
                    <a:pt x="2604" y="612"/>
                  </a:cubicBezTo>
                  <a:cubicBezTo>
                    <a:pt x="1993" y="612"/>
                    <a:pt x="1447" y="515"/>
                    <a:pt x="1029" y="451"/>
                  </a:cubicBezTo>
                  <a:cubicBezTo>
                    <a:pt x="836" y="419"/>
                    <a:pt x="675" y="354"/>
                    <a:pt x="547" y="354"/>
                  </a:cubicBezTo>
                  <a:cubicBezTo>
                    <a:pt x="483" y="322"/>
                    <a:pt x="450" y="322"/>
                    <a:pt x="418" y="290"/>
                  </a:cubicBezTo>
                  <a:lnTo>
                    <a:pt x="386" y="290"/>
                  </a:lnTo>
                  <a:cubicBezTo>
                    <a:pt x="359" y="285"/>
                    <a:pt x="333" y="282"/>
                    <a:pt x="309" y="282"/>
                  </a:cubicBezTo>
                  <a:cubicBezTo>
                    <a:pt x="185" y="282"/>
                    <a:pt x="91" y="349"/>
                    <a:pt x="65" y="483"/>
                  </a:cubicBezTo>
                  <a:cubicBezTo>
                    <a:pt x="0" y="612"/>
                    <a:pt x="97" y="772"/>
                    <a:pt x="225" y="804"/>
                  </a:cubicBezTo>
                  <a:cubicBezTo>
                    <a:pt x="258" y="804"/>
                    <a:pt x="1318" y="1126"/>
                    <a:pt x="2604" y="1126"/>
                  </a:cubicBezTo>
                  <a:cubicBezTo>
                    <a:pt x="3472" y="1126"/>
                    <a:pt x="4436" y="997"/>
                    <a:pt x="5240" y="483"/>
                  </a:cubicBezTo>
                  <a:cubicBezTo>
                    <a:pt x="5369" y="419"/>
                    <a:pt x="5433" y="258"/>
                    <a:pt x="5336" y="129"/>
                  </a:cubicBezTo>
                  <a:cubicBezTo>
                    <a:pt x="5294" y="44"/>
                    <a:pt x="5208" y="1"/>
                    <a:pt x="511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44"/>
            <p:cNvSpPr/>
            <p:nvPr/>
          </p:nvSpPr>
          <p:spPr>
            <a:xfrm>
              <a:off x="4480600" y="3605250"/>
              <a:ext cx="28950" cy="57875"/>
            </a:xfrm>
            <a:custGeom>
              <a:rect b="b" l="l" r="r" t="t"/>
              <a:pathLst>
                <a:path extrusionOk="0" h="2315" w="1158">
                  <a:moveTo>
                    <a:pt x="579" y="0"/>
                  </a:moveTo>
                  <a:cubicBezTo>
                    <a:pt x="257" y="0"/>
                    <a:pt x="0" y="515"/>
                    <a:pt x="0" y="1158"/>
                  </a:cubicBezTo>
                  <a:cubicBezTo>
                    <a:pt x="0" y="1801"/>
                    <a:pt x="257" y="2315"/>
                    <a:pt x="579" y="2315"/>
                  </a:cubicBezTo>
                  <a:cubicBezTo>
                    <a:pt x="900" y="2315"/>
                    <a:pt x="1157" y="1801"/>
                    <a:pt x="1157" y="1158"/>
                  </a:cubicBezTo>
                  <a:cubicBezTo>
                    <a:pt x="1157" y="515"/>
                    <a:pt x="900" y="0"/>
                    <a:pt x="5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44"/>
            <p:cNvSpPr/>
            <p:nvPr/>
          </p:nvSpPr>
          <p:spPr>
            <a:xfrm>
              <a:off x="4305400" y="3586775"/>
              <a:ext cx="29750" cy="57875"/>
            </a:xfrm>
            <a:custGeom>
              <a:rect b="b" l="l" r="r" t="t"/>
              <a:pathLst>
                <a:path extrusionOk="0" h="2315" w="1190">
                  <a:moveTo>
                    <a:pt x="611" y="0"/>
                  </a:moveTo>
                  <a:cubicBezTo>
                    <a:pt x="290" y="0"/>
                    <a:pt x="1" y="514"/>
                    <a:pt x="1" y="1157"/>
                  </a:cubicBezTo>
                  <a:cubicBezTo>
                    <a:pt x="1" y="1800"/>
                    <a:pt x="290" y="2315"/>
                    <a:pt x="611" y="2315"/>
                  </a:cubicBezTo>
                  <a:cubicBezTo>
                    <a:pt x="933" y="2315"/>
                    <a:pt x="1190" y="1800"/>
                    <a:pt x="1190" y="1157"/>
                  </a:cubicBezTo>
                  <a:cubicBezTo>
                    <a:pt x="1190" y="514"/>
                    <a:pt x="933" y="0"/>
                    <a:pt x="61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44"/>
            <p:cNvSpPr/>
            <p:nvPr/>
          </p:nvSpPr>
          <p:spPr>
            <a:xfrm>
              <a:off x="4276475" y="3539350"/>
              <a:ext cx="94850" cy="24950"/>
            </a:xfrm>
            <a:custGeom>
              <a:rect b="b" l="l" r="r" t="t"/>
              <a:pathLst>
                <a:path extrusionOk="0" h="998" w="3794">
                  <a:moveTo>
                    <a:pt x="1833" y="1"/>
                  </a:moveTo>
                  <a:cubicBezTo>
                    <a:pt x="804" y="1"/>
                    <a:pt x="161" y="483"/>
                    <a:pt x="129" y="515"/>
                  </a:cubicBezTo>
                  <a:cubicBezTo>
                    <a:pt x="33" y="611"/>
                    <a:pt x="0" y="772"/>
                    <a:pt x="97" y="901"/>
                  </a:cubicBezTo>
                  <a:cubicBezTo>
                    <a:pt x="153" y="957"/>
                    <a:pt x="231" y="991"/>
                    <a:pt x="305" y="991"/>
                  </a:cubicBezTo>
                  <a:cubicBezTo>
                    <a:pt x="358" y="991"/>
                    <a:pt x="410" y="973"/>
                    <a:pt x="450" y="933"/>
                  </a:cubicBezTo>
                  <a:cubicBezTo>
                    <a:pt x="483" y="933"/>
                    <a:pt x="997" y="547"/>
                    <a:pt x="1833" y="547"/>
                  </a:cubicBezTo>
                  <a:cubicBezTo>
                    <a:pt x="2250" y="547"/>
                    <a:pt x="2797" y="644"/>
                    <a:pt x="3376" y="965"/>
                  </a:cubicBezTo>
                  <a:cubicBezTo>
                    <a:pt x="3418" y="986"/>
                    <a:pt x="3465" y="997"/>
                    <a:pt x="3510" y="997"/>
                  </a:cubicBezTo>
                  <a:cubicBezTo>
                    <a:pt x="3601" y="997"/>
                    <a:pt x="3686" y="954"/>
                    <a:pt x="3729" y="869"/>
                  </a:cubicBezTo>
                  <a:cubicBezTo>
                    <a:pt x="3793" y="740"/>
                    <a:pt x="3761" y="547"/>
                    <a:pt x="3633" y="483"/>
                  </a:cubicBezTo>
                  <a:cubicBezTo>
                    <a:pt x="2958" y="129"/>
                    <a:pt x="2347" y="1"/>
                    <a:pt x="183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44"/>
            <p:cNvSpPr/>
            <p:nvPr/>
          </p:nvSpPr>
          <p:spPr>
            <a:xfrm>
              <a:off x="4443625" y="3548200"/>
              <a:ext cx="135025" cy="38000"/>
            </a:xfrm>
            <a:custGeom>
              <a:rect b="b" l="l" r="r" t="t"/>
              <a:pathLst>
                <a:path extrusionOk="0" h="1520" w="5401">
                  <a:moveTo>
                    <a:pt x="2636" y="0"/>
                  </a:moveTo>
                  <a:cubicBezTo>
                    <a:pt x="1318" y="0"/>
                    <a:pt x="225" y="579"/>
                    <a:pt x="193" y="579"/>
                  </a:cubicBezTo>
                  <a:cubicBezTo>
                    <a:pt x="65" y="643"/>
                    <a:pt x="0" y="804"/>
                    <a:pt x="65" y="932"/>
                  </a:cubicBezTo>
                  <a:cubicBezTo>
                    <a:pt x="112" y="1027"/>
                    <a:pt x="211" y="1086"/>
                    <a:pt x="310" y="1086"/>
                  </a:cubicBezTo>
                  <a:cubicBezTo>
                    <a:pt x="347" y="1086"/>
                    <a:pt x="384" y="1078"/>
                    <a:pt x="418" y="1061"/>
                  </a:cubicBezTo>
                  <a:lnTo>
                    <a:pt x="450" y="1061"/>
                  </a:lnTo>
                  <a:cubicBezTo>
                    <a:pt x="547" y="997"/>
                    <a:pt x="1543" y="547"/>
                    <a:pt x="2636" y="547"/>
                  </a:cubicBezTo>
                  <a:cubicBezTo>
                    <a:pt x="3408" y="547"/>
                    <a:pt x="4243" y="740"/>
                    <a:pt x="4919" y="1447"/>
                  </a:cubicBezTo>
                  <a:cubicBezTo>
                    <a:pt x="4983" y="1495"/>
                    <a:pt x="5055" y="1519"/>
                    <a:pt x="5123" y="1519"/>
                  </a:cubicBezTo>
                  <a:cubicBezTo>
                    <a:pt x="5192" y="1519"/>
                    <a:pt x="5256" y="1495"/>
                    <a:pt x="5304" y="1447"/>
                  </a:cubicBezTo>
                  <a:cubicBezTo>
                    <a:pt x="5401" y="1318"/>
                    <a:pt x="5401" y="1157"/>
                    <a:pt x="5304" y="1061"/>
                  </a:cubicBezTo>
                  <a:cubicBezTo>
                    <a:pt x="4501" y="257"/>
                    <a:pt x="3504" y="0"/>
                    <a:pt x="26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44"/>
            <p:cNvSpPr/>
            <p:nvPr/>
          </p:nvSpPr>
          <p:spPr>
            <a:xfrm>
              <a:off x="4481400" y="4034375"/>
              <a:ext cx="855050" cy="1335625"/>
            </a:xfrm>
            <a:custGeom>
              <a:rect b="b" l="l" r="r" t="t"/>
              <a:pathLst>
                <a:path extrusionOk="0" h="53425" w="34202">
                  <a:moveTo>
                    <a:pt x="14530" y="1"/>
                  </a:moveTo>
                  <a:lnTo>
                    <a:pt x="6236" y="5690"/>
                  </a:lnTo>
                  <a:cubicBezTo>
                    <a:pt x="6236" y="5690"/>
                    <a:pt x="6076" y="13855"/>
                    <a:pt x="4468" y="19384"/>
                  </a:cubicBezTo>
                  <a:cubicBezTo>
                    <a:pt x="2990" y="24559"/>
                    <a:pt x="322" y="50275"/>
                    <a:pt x="0" y="53425"/>
                  </a:cubicBezTo>
                  <a:lnTo>
                    <a:pt x="26809" y="53425"/>
                  </a:lnTo>
                  <a:cubicBezTo>
                    <a:pt x="27452" y="49760"/>
                    <a:pt x="33334" y="15366"/>
                    <a:pt x="33463" y="14273"/>
                  </a:cubicBezTo>
                  <a:cubicBezTo>
                    <a:pt x="33591" y="13116"/>
                    <a:pt x="34202" y="11219"/>
                    <a:pt x="33173" y="10930"/>
                  </a:cubicBezTo>
                  <a:cubicBezTo>
                    <a:pt x="32145" y="10640"/>
                    <a:pt x="14530" y="1"/>
                    <a:pt x="1453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44"/>
            <p:cNvSpPr/>
            <p:nvPr/>
          </p:nvSpPr>
          <p:spPr>
            <a:xfrm>
              <a:off x="4474150" y="4027550"/>
              <a:ext cx="858300" cy="1348875"/>
            </a:xfrm>
            <a:custGeom>
              <a:rect b="b" l="l" r="r" t="t"/>
              <a:pathLst>
                <a:path extrusionOk="0" h="53955" w="34332">
                  <a:moveTo>
                    <a:pt x="14844" y="592"/>
                  </a:moveTo>
                  <a:lnTo>
                    <a:pt x="14844" y="592"/>
                  </a:lnTo>
                  <a:cubicBezTo>
                    <a:pt x="15659" y="1084"/>
                    <a:pt x="19592" y="3463"/>
                    <a:pt x="23627" y="5867"/>
                  </a:cubicBezTo>
                  <a:cubicBezTo>
                    <a:pt x="25877" y="7217"/>
                    <a:pt x="28192" y="8567"/>
                    <a:pt x="29992" y="9596"/>
                  </a:cubicBezTo>
                  <a:cubicBezTo>
                    <a:pt x="30892" y="10110"/>
                    <a:pt x="31663" y="10560"/>
                    <a:pt x="32242" y="10881"/>
                  </a:cubicBezTo>
                  <a:cubicBezTo>
                    <a:pt x="32531" y="11042"/>
                    <a:pt x="32788" y="11171"/>
                    <a:pt x="32949" y="11267"/>
                  </a:cubicBezTo>
                  <a:cubicBezTo>
                    <a:pt x="33142" y="11363"/>
                    <a:pt x="33270" y="11428"/>
                    <a:pt x="33399" y="11460"/>
                  </a:cubicBezTo>
                  <a:cubicBezTo>
                    <a:pt x="33528" y="11492"/>
                    <a:pt x="33624" y="11588"/>
                    <a:pt x="33688" y="11717"/>
                  </a:cubicBezTo>
                  <a:cubicBezTo>
                    <a:pt x="33753" y="11846"/>
                    <a:pt x="33785" y="12071"/>
                    <a:pt x="33785" y="12328"/>
                  </a:cubicBezTo>
                  <a:cubicBezTo>
                    <a:pt x="33785" y="12971"/>
                    <a:pt x="33560" y="13839"/>
                    <a:pt x="33495" y="14514"/>
                  </a:cubicBezTo>
                  <a:cubicBezTo>
                    <a:pt x="33463" y="14642"/>
                    <a:pt x="33367" y="15317"/>
                    <a:pt x="33174" y="16346"/>
                  </a:cubicBezTo>
                  <a:cubicBezTo>
                    <a:pt x="31977" y="23589"/>
                    <a:pt x="27572" y="49372"/>
                    <a:pt x="26880" y="53441"/>
                  </a:cubicBezTo>
                  <a:lnTo>
                    <a:pt x="577" y="53441"/>
                  </a:lnTo>
                  <a:cubicBezTo>
                    <a:pt x="785" y="51406"/>
                    <a:pt x="1494" y="44536"/>
                    <a:pt x="2347" y="37465"/>
                  </a:cubicBezTo>
                  <a:cubicBezTo>
                    <a:pt x="2797" y="33736"/>
                    <a:pt x="3280" y="29943"/>
                    <a:pt x="3762" y="26761"/>
                  </a:cubicBezTo>
                  <a:cubicBezTo>
                    <a:pt x="4212" y="23578"/>
                    <a:pt x="4662" y="20975"/>
                    <a:pt x="5015" y="19721"/>
                  </a:cubicBezTo>
                  <a:cubicBezTo>
                    <a:pt x="6529" y="14557"/>
                    <a:pt x="6755" y="7200"/>
                    <a:pt x="6781" y="6102"/>
                  </a:cubicBezTo>
                  <a:lnTo>
                    <a:pt x="6781" y="6102"/>
                  </a:lnTo>
                  <a:lnTo>
                    <a:pt x="14844" y="592"/>
                  </a:lnTo>
                  <a:close/>
                  <a:moveTo>
                    <a:pt x="14803" y="0"/>
                  </a:moveTo>
                  <a:cubicBezTo>
                    <a:pt x="14755" y="0"/>
                    <a:pt x="14707" y="16"/>
                    <a:pt x="14659" y="49"/>
                  </a:cubicBezTo>
                  <a:lnTo>
                    <a:pt x="6366" y="5738"/>
                  </a:lnTo>
                  <a:cubicBezTo>
                    <a:pt x="6301" y="5770"/>
                    <a:pt x="6237" y="5867"/>
                    <a:pt x="6237" y="5963"/>
                  </a:cubicBezTo>
                  <a:cubicBezTo>
                    <a:pt x="6237" y="5963"/>
                    <a:pt x="6237" y="6445"/>
                    <a:pt x="6205" y="7313"/>
                  </a:cubicBezTo>
                  <a:cubicBezTo>
                    <a:pt x="6076" y="9853"/>
                    <a:pt x="5690" y="15478"/>
                    <a:pt x="4501" y="19560"/>
                  </a:cubicBezTo>
                  <a:cubicBezTo>
                    <a:pt x="4115" y="20910"/>
                    <a:pt x="3698" y="23482"/>
                    <a:pt x="3215" y="26664"/>
                  </a:cubicBezTo>
                  <a:cubicBezTo>
                    <a:pt x="1833" y="36243"/>
                    <a:pt x="258" y="51287"/>
                    <a:pt x="33" y="53666"/>
                  </a:cubicBezTo>
                  <a:cubicBezTo>
                    <a:pt x="1" y="53730"/>
                    <a:pt x="33" y="53826"/>
                    <a:pt x="97" y="53891"/>
                  </a:cubicBezTo>
                  <a:cubicBezTo>
                    <a:pt x="129" y="53923"/>
                    <a:pt x="226" y="53955"/>
                    <a:pt x="290" y="53955"/>
                  </a:cubicBezTo>
                  <a:lnTo>
                    <a:pt x="27099" y="53955"/>
                  </a:lnTo>
                  <a:cubicBezTo>
                    <a:pt x="27227" y="53955"/>
                    <a:pt x="27356" y="53859"/>
                    <a:pt x="27356" y="53730"/>
                  </a:cubicBezTo>
                  <a:cubicBezTo>
                    <a:pt x="27677" y="51930"/>
                    <a:pt x="29317" y="42415"/>
                    <a:pt x="30892" y="33222"/>
                  </a:cubicBezTo>
                  <a:cubicBezTo>
                    <a:pt x="31663" y="28625"/>
                    <a:pt x="32435" y="24093"/>
                    <a:pt x="33013" y="20653"/>
                  </a:cubicBezTo>
                  <a:cubicBezTo>
                    <a:pt x="33303" y="18950"/>
                    <a:pt x="33528" y="17503"/>
                    <a:pt x="33720" y="16442"/>
                  </a:cubicBezTo>
                  <a:cubicBezTo>
                    <a:pt x="33881" y="15382"/>
                    <a:pt x="34010" y="14739"/>
                    <a:pt x="34010" y="14578"/>
                  </a:cubicBezTo>
                  <a:cubicBezTo>
                    <a:pt x="34106" y="13967"/>
                    <a:pt x="34299" y="13067"/>
                    <a:pt x="34331" y="12328"/>
                  </a:cubicBezTo>
                  <a:cubicBezTo>
                    <a:pt x="34331" y="12039"/>
                    <a:pt x="34267" y="11749"/>
                    <a:pt x="34170" y="11492"/>
                  </a:cubicBezTo>
                  <a:cubicBezTo>
                    <a:pt x="34042" y="11235"/>
                    <a:pt x="33849" y="11010"/>
                    <a:pt x="33528" y="10946"/>
                  </a:cubicBezTo>
                  <a:cubicBezTo>
                    <a:pt x="33528" y="10946"/>
                    <a:pt x="33367" y="10881"/>
                    <a:pt x="33206" y="10785"/>
                  </a:cubicBezTo>
                  <a:cubicBezTo>
                    <a:pt x="31824" y="10110"/>
                    <a:pt x="27259" y="7410"/>
                    <a:pt x="23048" y="4902"/>
                  </a:cubicBezTo>
                  <a:cubicBezTo>
                    <a:pt x="20927" y="3649"/>
                    <a:pt x="18902" y="2427"/>
                    <a:pt x="17423" y="1527"/>
                  </a:cubicBezTo>
                  <a:cubicBezTo>
                    <a:pt x="16684" y="1077"/>
                    <a:pt x="16073" y="724"/>
                    <a:pt x="15623" y="466"/>
                  </a:cubicBezTo>
                  <a:cubicBezTo>
                    <a:pt x="15205" y="209"/>
                    <a:pt x="14948" y="49"/>
                    <a:pt x="14948" y="49"/>
                  </a:cubicBezTo>
                  <a:cubicBezTo>
                    <a:pt x="14900" y="16"/>
                    <a:pt x="14852" y="0"/>
                    <a:pt x="1480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44"/>
            <p:cNvSpPr/>
            <p:nvPr/>
          </p:nvSpPr>
          <p:spPr>
            <a:xfrm>
              <a:off x="4637300" y="3848750"/>
              <a:ext cx="257975" cy="516750"/>
            </a:xfrm>
            <a:custGeom>
              <a:rect b="b" l="l" r="r" t="t"/>
              <a:pathLst>
                <a:path extrusionOk="0" h="20670" w="10319">
                  <a:moveTo>
                    <a:pt x="9322" y="0"/>
                  </a:moveTo>
                  <a:lnTo>
                    <a:pt x="0" y="13115"/>
                  </a:lnTo>
                  <a:lnTo>
                    <a:pt x="2475" y="20669"/>
                  </a:lnTo>
                  <a:lnTo>
                    <a:pt x="10319" y="7586"/>
                  </a:lnTo>
                  <a:lnTo>
                    <a:pt x="932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44"/>
            <p:cNvSpPr/>
            <p:nvPr/>
          </p:nvSpPr>
          <p:spPr>
            <a:xfrm>
              <a:off x="4630050" y="3842025"/>
              <a:ext cx="272450" cy="530700"/>
            </a:xfrm>
            <a:custGeom>
              <a:rect b="b" l="l" r="r" t="t"/>
              <a:pathLst>
                <a:path extrusionOk="0" h="21228" w="10898">
                  <a:moveTo>
                    <a:pt x="9419" y="976"/>
                  </a:moveTo>
                  <a:lnTo>
                    <a:pt x="10351" y="7791"/>
                  </a:lnTo>
                  <a:lnTo>
                    <a:pt x="2830" y="20295"/>
                  </a:lnTo>
                  <a:lnTo>
                    <a:pt x="595" y="13433"/>
                  </a:lnTo>
                  <a:lnTo>
                    <a:pt x="9419" y="976"/>
                  </a:lnTo>
                  <a:close/>
                  <a:moveTo>
                    <a:pt x="9586" y="0"/>
                  </a:moveTo>
                  <a:cubicBezTo>
                    <a:pt x="9502" y="0"/>
                    <a:pt x="9435" y="36"/>
                    <a:pt x="9387" y="109"/>
                  </a:cubicBezTo>
                  <a:lnTo>
                    <a:pt x="65" y="13223"/>
                  </a:lnTo>
                  <a:cubicBezTo>
                    <a:pt x="1" y="13288"/>
                    <a:pt x="1" y="13384"/>
                    <a:pt x="33" y="13448"/>
                  </a:cubicBezTo>
                  <a:lnTo>
                    <a:pt x="2508" y="21035"/>
                  </a:lnTo>
                  <a:cubicBezTo>
                    <a:pt x="2540" y="21131"/>
                    <a:pt x="2637" y="21195"/>
                    <a:pt x="2733" y="21227"/>
                  </a:cubicBezTo>
                  <a:cubicBezTo>
                    <a:pt x="2830" y="21227"/>
                    <a:pt x="2926" y="21195"/>
                    <a:pt x="2990" y="21099"/>
                  </a:cubicBezTo>
                  <a:lnTo>
                    <a:pt x="10866" y="7984"/>
                  </a:lnTo>
                  <a:cubicBezTo>
                    <a:pt x="10898" y="7920"/>
                    <a:pt x="10898" y="7855"/>
                    <a:pt x="10898" y="7823"/>
                  </a:cubicBezTo>
                  <a:lnTo>
                    <a:pt x="9869" y="237"/>
                  </a:lnTo>
                  <a:cubicBezTo>
                    <a:pt x="9869" y="141"/>
                    <a:pt x="9773" y="44"/>
                    <a:pt x="9676" y="12"/>
                  </a:cubicBezTo>
                  <a:cubicBezTo>
                    <a:pt x="9644" y="4"/>
                    <a:pt x="9614" y="0"/>
                    <a:pt x="95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44"/>
            <p:cNvSpPr/>
            <p:nvPr/>
          </p:nvSpPr>
          <p:spPr>
            <a:xfrm>
              <a:off x="4855875" y="4281900"/>
              <a:ext cx="512725" cy="946675"/>
            </a:xfrm>
            <a:custGeom>
              <a:rect b="b" l="l" r="r" t="t"/>
              <a:pathLst>
                <a:path extrusionOk="0" h="37867" w="20509">
                  <a:moveTo>
                    <a:pt x="15558" y="0"/>
                  </a:moveTo>
                  <a:lnTo>
                    <a:pt x="5658" y="7715"/>
                  </a:lnTo>
                  <a:lnTo>
                    <a:pt x="1" y="27837"/>
                  </a:lnTo>
                  <a:lnTo>
                    <a:pt x="8294" y="37866"/>
                  </a:lnTo>
                  <a:cubicBezTo>
                    <a:pt x="8294" y="37866"/>
                    <a:pt x="15269" y="25041"/>
                    <a:pt x="17744" y="16330"/>
                  </a:cubicBezTo>
                  <a:cubicBezTo>
                    <a:pt x="20219" y="7586"/>
                    <a:pt x="20509" y="2765"/>
                    <a:pt x="18934" y="1768"/>
                  </a:cubicBezTo>
                  <a:cubicBezTo>
                    <a:pt x="17326" y="739"/>
                    <a:pt x="15558" y="0"/>
                    <a:pt x="1555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44"/>
            <p:cNvSpPr/>
            <p:nvPr/>
          </p:nvSpPr>
          <p:spPr>
            <a:xfrm>
              <a:off x="4848650" y="4276275"/>
              <a:ext cx="511925" cy="959025"/>
            </a:xfrm>
            <a:custGeom>
              <a:rect b="b" l="l" r="r" t="t"/>
              <a:pathLst>
                <a:path extrusionOk="0" h="38361" w="20477">
                  <a:moveTo>
                    <a:pt x="15976" y="0"/>
                  </a:moveTo>
                  <a:lnTo>
                    <a:pt x="15751" y="482"/>
                  </a:lnTo>
                  <a:cubicBezTo>
                    <a:pt x="15751" y="482"/>
                    <a:pt x="15847" y="514"/>
                    <a:pt x="16040" y="611"/>
                  </a:cubicBezTo>
                  <a:cubicBezTo>
                    <a:pt x="16619" y="868"/>
                    <a:pt x="17873" y="1447"/>
                    <a:pt x="19062" y="2218"/>
                  </a:cubicBezTo>
                  <a:cubicBezTo>
                    <a:pt x="19319" y="2379"/>
                    <a:pt x="19544" y="2668"/>
                    <a:pt x="19705" y="3182"/>
                  </a:cubicBezTo>
                  <a:cubicBezTo>
                    <a:pt x="19866" y="3665"/>
                    <a:pt x="19930" y="4307"/>
                    <a:pt x="19930" y="5143"/>
                  </a:cubicBezTo>
                  <a:cubicBezTo>
                    <a:pt x="19930" y="7554"/>
                    <a:pt x="19255" y="11315"/>
                    <a:pt x="17776" y="16458"/>
                  </a:cubicBezTo>
                  <a:cubicBezTo>
                    <a:pt x="16555" y="20798"/>
                    <a:pt x="14208" y="26198"/>
                    <a:pt x="12151" y="30473"/>
                  </a:cubicBezTo>
                  <a:cubicBezTo>
                    <a:pt x="11122" y="32627"/>
                    <a:pt x="10158" y="34491"/>
                    <a:pt x="9483" y="35841"/>
                  </a:cubicBezTo>
                  <a:cubicBezTo>
                    <a:pt x="9129" y="36516"/>
                    <a:pt x="8840" y="37031"/>
                    <a:pt x="8647" y="37416"/>
                  </a:cubicBezTo>
                  <a:cubicBezTo>
                    <a:pt x="8603" y="37497"/>
                    <a:pt x="8564" y="37569"/>
                    <a:pt x="8530" y="37633"/>
                  </a:cubicBezTo>
                  <a:lnTo>
                    <a:pt x="8530" y="37633"/>
                  </a:lnTo>
                  <a:lnTo>
                    <a:pt x="579" y="27998"/>
                  </a:lnTo>
                  <a:lnTo>
                    <a:pt x="6204" y="8036"/>
                  </a:lnTo>
                  <a:lnTo>
                    <a:pt x="5690" y="7876"/>
                  </a:lnTo>
                  <a:lnTo>
                    <a:pt x="32" y="27966"/>
                  </a:lnTo>
                  <a:cubicBezTo>
                    <a:pt x="0" y="28062"/>
                    <a:pt x="0" y="28159"/>
                    <a:pt x="65" y="28223"/>
                  </a:cubicBezTo>
                  <a:lnTo>
                    <a:pt x="8358" y="38252"/>
                  </a:lnTo>
                  <a:cubicBezTo>
                    <a:pt x="8406" y="38324"/>
                    <a:pt x="8472" y="38361"/>
                    <a:pt x="8543" y="38361"/>
                  </a:cubicBezTo>
                  <a:cubicBezTo>
                    <a:pt x="8567" y="38361"/>
                    <a:pt x="8591" y="38357"/>
                    <a:pt x="8615" y="38349"/>
                  </a:cubicBezTo>
                  <a:cubicBezTo>
                    <a:pt x="8679" y="38349"/>
                    <a:pt x="8776" y="38316"/>
                    <a:pt x="8808" y="38220"/>
                  </a:cubicBezTo>
                  <a:cubicBezTo>
                    <a:pt x="8808" y="38220"/>
                    <a:pt x="15815" y="25394"/>
                    <a:pt x="18290" y="16619"/>
                  </a:cubicBezTo>
                  <a:cubicBezTo>
                    <a:pt x="19769" y="11444"/>
                    <a:pt x="20476" y="7651"/>
                    <a:pt x="20476" y="5143"/>
                  </a:cubicBezTo>
                  <a:cubicBezTo>
                    <a:pt x="20476" y="4275"/>
                    <a:pt x="20380" y="3568"/>
                    <a:pt x="20219" y="2990"/>
                  </a:cubicBezTo>
                  <a:cubicBezTo>
                    <a:pt x="20026" y="2443"/>
                    <a:pt x="19737" y="1993"/>
                    <a:pt x="19351" y="1768"/>
                  </a:cubicBezTo>
                  <a:cubicBezTo>
                    <a:pt x="17712" y="707"/>
                    <a:pt x="15976" y="0"/>
                    <a:pt x="1597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44"/>
            <p:cNvSpPr/>
            <p:nvPr/>
          </p:nvSpPr>
          <p:spPr>
            <a:xfrm>
              <a:off x="4716850" y="4919150"/>
              <a:ext cx="404250" cy="407825"/>
            </a:xfrm>
            <a:custGeom>
              <a:rect b="b" l="l" r="r" t="t"/>
              <a:pathLst>
                <a:path extrusionOk="0" h="16313" w="16170">
                  <a:moveTo>
                    <a:pt x="5562" y="161"/>
                  </a:moveTo>
                  <a:cubicBezTo>
                    <a:pt x="5562" y="161"/>
                    <a:pt x="290" y="2765"/>
                    <a:pt x="161" y="4372"/>
                  </a:cubicBezTo>
                  <a:cubicBezTo>
                    <a:pt x="1" y="5980"/>
                    <a:pt x="4661" y="10930"/>
                    <a:pt x="5851" y="13116"/>
                  </a:cubicBezTo>
                  <a:cubicBezTo>
                    <a:pt x="6773" y="14857"/>
                    <a:pt x="7980" y="16313"/>
                    <a:pt x="9685" y="16313"/>
                  </a:cubicBezTo>
                  <a:cubicBezTo>
                    <a:pt x="10120" y="16313"/>
                    <a:pt x="10587" y="16218"/>
                    <a:pt x="11090" y="16009"/>
                  </a:cubicBezTo>
                  <a:cubicBezTo>
                    <a:pt x="13566" y="15012"/>
                    <a:pt x="16169" y="12248"/>
                    <a:pt x="16169" y="9773"/>
                  </a:cubicBezTo>
                  <a:cubicBezTo>
                    <a:pt x="16169" y="7298"/>
                    <a:pt x="12537" y="3504"/>
                    <a:pt x="9933" y="1737"/>
                  </a:cubicBezTo>
                  <a:cubicBezTo>
                    <a:pt x="7297" y="1"/>
                    <a:pt x="6429" y="290"/>
                    <a:pt x="5562" y="16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44"/>
            <p:cNvSpPr/>
            <p:nvPr/>
          </p:nvSpPr>
          <p:spPr>
            <a:xfrm>
              <a:off x="4714450" y="4915950"/>
              <a:ext cx="413875" cy="417900"/>
            </a:xfrm>
            <a:custGeom>
              <a:rect b="b" l="l" r="r" t="t"/>
              <a:pathLst>
                <a:path extrusionOk="0" h="16716" w="16555">
                  <a:moveTo>
                    <a:pt x="5673" y="556"/>
                  </a:moveTo>
                  <a:cubicBezTo>
                    <a:pt x="6123" y="608"/>
                    <a:pt x="6527" y="588"/>
                    <a:pt x="7104" y="739"/>
                  </a:cubicBezTo>
                  <a:cubicBezTo>
                    <a:pt x="7715" y="900"/>
                    <a:pt x="8583" y="1254"/>
                    <a:pt x="9868" y="2090"/>
                  </a:cubicBezTo>
                  <a:cubicBezTo>
                    <a:pt x="11154" y="2957"/>
                    <a:pt x="12697" y="4340"/>
                    <a:pt x="13919" y="5786"/>
                  </a:cubicBezTo>
                  <a:cubicBezTo>
                    <a:pt x="14529" y="6493"/>
                    <a:pt x="15044" y="7265"/>
                    <a:pt x="15429" y="7972"/>
                  </a:cubicBezTo>
                  <a:cubicBezTo>
                    <a:pt x="15783" y="8679"/>
                    <a:pt x="16008" y="9322"/>
                    <a:pt x="16008" y="9901"/>
                  </a:cubicBezTo>
                  <a:cubicBezTo>
                    <a:pt x="16008" y="11026"/>
                    <a:pt x="15397" y="12311"/>
                    <a:pt x="14465" y="13404"/>
                  </a:cubicBezTo>
                  <a:cubicBezTo>
                    <a:pt x="13501" y="14497"/>
                    <a:pt x="12279" y="15430"/>
                    <a:pt x="11090" y="15912"/>
                  </a:cubicBezTo>
                  <a:cubicBezTo>
                    <a:pt x="10608" y="16105"/>
                    <a:pt x="10190" y="16169"/>
                    <a:pt x="9772" y="16169"/>
                  </a:cubicBezTo>
                  <a:cubicBezTo>
                    <a:pt x="9001" y="16169"/>
                    <a:pt x="8358" y="15847"/>
                    <a:pt x="7747" y="15301"/>
                  </a:cubicBezTo>
                  <a:cubicBezTo>
                    <a:pt x="7136" y="14754"/>
                    <a:pt x="6622" y="13983"/>
                    <a:pt x="6172" y="13115"/>
                  </a:cubicBezTo>
                  <a:cubicBezTo>
                    <a:pt x="5561" y="11990"/>
                    <a:pt x="4147" y="10254"/>
                    <a:pt x="2861" y="8583"/>
                  </a:cubicBezTo>
                  <a:cubicBezTo>
                    <a:pt x="2250" y="7715"/>
                    <a:pt x="1639" y="6911"/>
                    <a:pt x="1222" y="6204"/>
                  </a:cubicBezTo>
                  <a:cubicBezTo>
                    <a:pt x="997" y="5850"/>
                    <a:pt x="804" y="5529"/>
                    <a:pt x="707" y="5240"/>
                  </a:cubicBezTo>
                  <a:cubicBezTo>
                    <a:pt x="579" y="4950"/>
                    <a:pt x="514" y="4725"/>
                    <a:pt x="514" y="4565"/>
                  </a:cubicBezTo>
                  <a:lnTo>
                    <a:pt x="514" y="4533"/>
                  </a:lnTo>
                  <a:cubicBezTo>
                    <a:pt x="547" y="4404"/>
                    <a:pt x="611" y="4211"/>
                    <a:pt x="739" y="4018"/>
                  </a:cubicBezTo>
                  <a:cubicBezTo>
                    <a:pt x="997" y="3665"/>
                    <a:pt x="1447" y="3247"/>
                    <a:pt x="1961" y="2861"/>
                  </a:cubicBezTo>
                  <a:cubicBezTo>
                    <a:pt x="2732" y="2250"/>
                    <a:pt x="3697" y="1672"/>
                    <a:pt x="4436" y="1222"/>
                  </a:cubicBezTo>
                  <a:cubicBezTo>
                    <a:pt x="4822" y="997"/>
                    <a:pt x="5143" y="836"/>
                    <a:pt x="5400" y="707"/>
                  </a:cubicBezTo>
                  <a:cubicBezTo>
                    <a:pt x="5520" y="639"/>
                    <a:pt x="5613" y="588"/>
                    <a:pt x="5673" y="556"/>
                  </a:cubicBezTo>
                  <a:close/>
                  <a:moveTo>
                    <a:pt x="5690" y="0"/>
                  </a:moveTo>
                  <a:cubicBezTo>
                    <a:pt x="5625" y="0"/>
                    <a:pt x="5561" y="0"/>
                    <a:pt x="5529" y="32"/>
                  </a:cubicBezTo>
                  <a:cubicBezTo>
                    <a:pt x="5529" y="32"/>
                    <a:pt x="4211" y="707"/>
                    <a:pt x="2861" y="1575"/>
                  </a:cubicBezTo>
                  <a:cubicBezTo>
                    <a:pt x="2186" y="1993"/>
                    <a:pt x="1511" y="2475"/>
                    <a:pt x="964" y="2957"/>
                  </a:cubicBezTo>
                  <a:cubicBezTo>
                    <a:pt x="707" y="3215"/>
                    <a:pt x="482" y="3472"/>
                    <a:pt x="322" y="3697"/>
                  </a:cubicBezTo>
                  <a:cubicBezTo>
                    <a:pt x="129" y="3954"/>
                    <a:pt x="0" y="4211"/>
                    <a:pt x="0" y="4468"/>
                  </a:cubicBezTo>
                  <a:lnTo>
                    <a:pt x="0" y="4565"/>
                  </a:lnTo>
                  <a:cubicBezTo>
                    <a:pt x="0" y="4854"/>
                    <a:pt x="64" y="5143"/>
                    <a:pt x="193" y="5433"/>
                  </a:cubicBezTo>
                  <a:cubicBezTo>
                    <a:pt x="675" y="6558"/>
                    <a:pt x="1800" y="8036"/>
                    <a:pt x="2925" y="9515"/>
                  </a:cubicBezTo>
                  <a:cubicBezTo>
                    <a:pt x="4082" y="10994"/>
                    <a:pt x="5208" y="12472"/>
                    <a:pt x="5690" y="13372"/>
                  </a:cubicBezTo>
                  <a:cubicBezTo>
                    <a:pt x="6172" y="14240"/>
                    <a:pt x="6718" y="15076"/>
                    <a:pt x="7393" y="15687"/>
                  </a:cubicBezTo>
                  <a:cubicBezTo>
                    <a:pt x="8036" y="16297"/>
                    <a:pt x="8840" y="16715"/>
                    <a:pt x="9772" y="16715"/>
                  </a:cubicBezTo>
                  <a:cubicBezTo>
                    <a:pt x="10254" y="16715"/>
                    <a:pt x="10769" y="16619"/>
                    <a:pt x="11283" y="16394"/>
                  </a:cubicBezTo>
                  <a:cubicBezTo>
                    <a:pt x="12569" y="15880"/>
                    <a:pt x="13854" y="14915"/>
                    <a:pt x="14851" y="13726"/>
                  </a:cubicBezTo>
                  <a:cubicBezTo>
                    <a:pt x="15847" y="12569"/>
                    <a:pt x="16555" y="11219"/>
                    <a:pt x="16555" y="9901"/>
                  </a:cubicBezTo>
                  <a:cubicBezTo>
                    <a:pt x="16555" y="9193"/>
                    <a:pt x="16297" y="8454"/>
                    <a:pt x="15912" y="7715"/>
                  </a:cubicBezTo>
                  <a:cubicBezTo>
                    <a:pt x="14722" y="5465"/>
                    <a:pt x="12151" y="2990"/>
                    <a:pt x="10158" y="1640"/>
                  </a:cubicBezTo>
                  <a:cubicBezTo>
                    <a:pt x="8840" y="772"/>
                    <a:pt x="7940" y="386"/>
                    <a:pt x="7233" y="225"/>
                  </a:cubicBezTo>
                  <a:cubicBezTo>
                    <a:pt x="6558" y="32"/>
                    <a:pt x="6075" y="97"/>
                    <a:pt x="569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44"/>
            <p:cNvSpPr/>
            <p:nvPr/>
          </p:nvSpPr>
          <p:spPr>
            <a:xfrm>
              <a:off x="3529925" y="5101700"/>
              <a:ext cx="469550" cy="99550"/>
            </a:xfrm>
            <a:custGeom>
              <a:rect b="b" l="l" r="r" t="t"/>
              <a:pathLst>
                <a:path extrusionOk="0" h="3982" w="18782">
                  <a:moveTo>
                    <a:pt x="10734" y="0"/>
                  </a:moveTo>
                  <a:cubicBezTo>
                    <a:pt x="8013" y="0"/>
                    <a:pt x="5561" y="413"/>
                    <a:pt x="5561" y="413"/>
                  </a:cubicBezTo>
                  <a:cubicBezTo>
                    <a:pt x="5561" y="413"/>
                    <a:pt x="2636" y="2021"/>
                    <a:pt x="1318" y="2181"/>
                  </a:cubicBezTo>
                  <a:cubicBezTo>
                    <a:pt x="0" y="2310"/>
                    <a:pt x="161" y="3467"/>
                    <a:pt x="1318" y="3917"/>
                  </a:cubicBezTo>
                  <a:cubicBezTo>
                    <a:pt x="1432" y="3962"/>
                    <a:pt x="1575" y="3982"/>
                    <a:pt x="1740" y="3982"/>
                  </a:cubicBezTo>
                  <a:cubicBezTo>
                    <a:pt x="3249" y="3982"/>
                    <a:pt x="6646" y="2310"/>
                    <a:pt x="7458" y="2310"/>
                  </a:cubicBezTo>
                  <a:cubicBezTo>
                    <a:pt x="8326" y="2310"/>
                    <a:pt x="15172" y="2889"/>
                    <a:pt x="16619" y="3049"/>
                  </a:cubicBezTo>
                  <a:cubicBezTo>
                    <a:pt x="16679" y="3055"/>
                    <a:pt x="16739" y="3057"/>
                    <a:pt x="16797" y="3057"/>
                  </a:cubicBezTo>
                  <a:cubicBezTo>
                    <a:pt x="18130" y="3057"/>
                    <a:pt x="18781" y="1683"/>
                    <a:pt x="15301" y="574"/>
                  </a:cubicBezTo>
                  <a:cubicBezTo>
                    <a:pt x="13970" y="138"/>
                    <a:pt x="12307" y="0"/>
                    <a:pt x="1073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44"/>
            <p:cNvSpPr/>
            <p:nvPr/>
          </p:nvSpPr>
          <p:spPr>
            <a:xfrm>
              <a:off x="3533125" y="5095150"/>
              <a:ext cx="450050" cy="112525"/>
            </a:xfrm>
            <a:custGeom>
              <a:rect b="b" l="l" r="r" t="t"/>
              <a:pathLst>
                <a:path extrusionOk="0" h="4501" w="18002">
                  <a:moveTo>
                    <a:pt x="10641" y="547"/>
                  </a:moveTo>
                  <a:cubicBezTo>
                    <a:pt x="12183" y="547"/>
                    <a:pt x="13823" y="675"/>
                    <a:pt x="15109" y="1093"/>
                  </a:cubicBezTo>
                  <a:cubicBezTo>
                    <a:pt x="16041" y="1383"/>
                    <a:pt x="16652" y="1704"/>
                    <a:pt x="17005" y="1993"/>
                  </a:cubicBezTo>
                  <a:cubicBezTo>
                    <a:pt x="17198" y="2122"/>
                    <a:pt x="17327" y="2250"/>
                    <a:pt x="17391" y="2347"/>
                  </a:cubicBezTo>
                  <a:cubicBezTo>
                    <a:pt x="17455" y="2475"/>
                    <a:pt x="17487" y="2572"/>
                    <a:pt x="17487" y="2604"/>
                  </a:cubicBezTo>
                  <a:cubicBezTo>
                    <a:pt x="17487" y="2733"/>
                    <a:pt x="17423" y="2797"/>
                    <a:pt x="17294" y="2893"/>
                  </a:cubicBezTo>
                  <a:cubicBezTo>
                    <a:pt x="17166" y="2990"/>
                    <a:pt x="16941" y="3054"/>
                    <a:pt x="16684" y="3054"/>
                  </a:cubicBezTo>
                  <a:cubicBezTo>
                    <a:pt x="16619" y="3054"/>
                    <a:pt x="16587" y="3054"/>
                    <a:pt x="16523" y="3022"/>
                  </a:cubicBezTo>
                  <a:cubicBezTo>
                    <a:pt x="15784" y="2958"/>
                    <a:pt x="13694" y="2797"/>
                    <a:pt x="11701" y="2604"/>
                  </a:cubicBezTo>
                  <a:cubicBezTo>
                    <a:pt x="10705" y="2540"/>
                    <a:pt x="9708" y="2443"/>
                    <a:pt x="8937" y="2411"/>
                  </a:cubicBezTo>
                  <a:cubicBezTo>
                    <a:pt x="8133" y="2347"/>
                    <a:pt x="7555" y="2315"/>
                    <a:pt x="7330" y="2315"/>
                  </a:cubicBezTo>
                  <a:cubicBezTo>
                    <a:pt x="7169" y="2315"/>
                    <a:pt x="7008" y="2347"/>
                    <a:pt x="6848" y="2379"/>
                  </a:cubicBezTo>
                  <a:cubicBezTo>
                    <a:pt x="6205" y="2572"/>
                    <a:pt x="5208" y="2958"/>
                    <a:pt x="4212" y="3311"/>
                  </a:cubicBezTo>
                  <a:cubicBezTo>
                    <a:pt x="3261" y="3648"/>
                    <a:pt x="2282" y="3956"/>
                    <a:pt x="1691" y="3956"/>
                  </a:cubicBezTo>
                  <a:cubicBezTo>
                    <a:pt x="1663" y="3956"/>
                    <a:pt x="1635" y="3956"/>
                    <a:pt x="1608" y="3954"/>
                  </a:cubicBezTo>
                  <a:cubicBezTo>
                    <a:pt x="1570" y="3964"/>
                    <a:pt x="1533" y="3967"/>
                    <a:pt x="1497" y="3967"/>
                  </a:cubicBezTo>
                  <a:cubicBezTo>
                    <a:pt x="1410" y="3967"/>
                    <a:pt x="1332" y="3945"/>
                    <a:pt x="1287" y="3922"/>
                  </a:cubicBezTo>
                  <a:cubicBezTo>
                    <a:pt x="1029" y="3826"/>
                    <a:pt x="836" y="3697"/>
                    <a:pt x="708" y="3536"/>
                  </a:cubicBezTo>
                  <a:cubicBezTo>
                    <a:pt x="579" y="3408"/>
                    <a:pt x="547" y="3279"/>
                    <a:pt x="547" y="3151"/>
                  </a:cubicBezTo>
                  <a:cubicBezTo>
                    <a:pt x="547" y="3054"/>
                    <a:pt x="579" y="2990"/>
                    <a:pt x="676" y="2893"/>
                  </a:cubicBezTo>
                  <a:cubicBezTo>
                    <a:pt x="772" y="2797"/>
                    <a:pt x="933" y="2733"/>
                    <a:pt x="1222" y="2701"/>
                  </a:cubicBezTo>
                  <a:cubicBezTo>
                    <a:pt x="1608" y="2668"/>
                    <a:pt x="2026" y="2508"/>
                    <a:pt x="2508" y="2347"/>
                  </a:cubicBezTo>
                  <a:cubicBezTo>
                    <a:pt x="3763" y="1880"/>
                    <a:pt x="5230" y="1095"/>
                    <a:pt x="5513" y="930"/>
                  </a:cubicBezTo>
                  <a:lnTo>
                    <a:pt x="5513" y="930"/>
                  </a:lnTo>
                  <a:cubicBezTo>
                    <a:pt x="5579" y="926"/>
                    <a:pt x="5709" y="912"/>
                    <a:pt x="5883" y="868"/>
                  </a:cubicBezTo>
                  <a:cubicBezTo>
                    <a:pt x="6719" y="772"/>
                    <a:pt x="8615" y="547"/>
                    <a:pt x="10641" y="547"/>
                  </a:cubicBezTo>
                  <a:close/>
                  <a:moveTo>
                    <a:pt x="10641" y="0"/>
                  </a:moveTo>
                  <a:cubicBezTo>
                    <a:pt x="7876" y="0"/>
                    <a:pt x="5369" y="418"/>
                    <a:pt x="5369" y="418"/>
                  </a:cubicBezTo>
                  <a:lnTo>
                    <a:pt x="5305" y="450"/>
                  </a:lnTo>
                  <a:cubicBezTo>
                    <a:pt x="5305" y="450"/>
                    <a:pt x="5112" y="547"/>
                    <a:pt x="4822" y="708"/>
                  </a:cubicBezTo>
                  <a:cubicBezTo>
                    <a:pt x="4372" y="933"/>
                    <a:pt x="3697" y="1254"/>
                    <a:pt x="2990" y="1575"/>
                  </a:cubicBezTo>
                  <a:cubicBezTo>
                    <a:pt x="2315" y="1865"/>
                    <a:pt x="1608" y="2122"/>
                    <a:pt x="1158" y="2154"/>
                  </a:cubicBezTo>
                  <a:cubicBezTo>
                    <a:pt x="804" y="2218"/>
                    <a:pt x="515" y="2315"/>
                    <a:pt x="322" y="2475"/>
                  </a:cubicBezTo>
                  <a:cubicBezTo>
                    <a:pt x="97" y="2668"/>
                    <a:pt x="1" y="2926"/>
                    <a:pt x="1" y="3151"/>
                  </a:cubicBezTo>
                  <a:cubicBezTo>
                    <a:pt x="1" y="3440"/>
                    <a:pt x="129" y="3697"/>
                    <a:pt x="322" y="3890"/>
                  </a:cubicBezTo>
                  <a:cubicBezTo>
                    <a:pt x="483" y="4115"/>
                    <a:pt x="772" y="4308"/>
                    <a:pt x="1094" y="4436"/>
                  </a:cubicBezTo>
                  <a:cubicBezTo>
                    <a:pt x="1254" y="4501"/>
                    <a:pt x="1415" y="4501"/>
                    <a:pt x="1608" y="4501"/>
                  </a:cubicBezTo>
                  <a:cubicBezTo>
                    <a:pt x="2026" y="4501"/>
                    <a:pt x="2540" y="4404"/>
                    <a:pt x="3087" y="4243"/>
                  </a:cubicBezTo>
                  <a:cubicBezTo>
                    <a:pt x="3922" y="3986"/>
                    <a:pt x="4855" y="3633"/>
                    <a:pt x="5658" y="3343"/>
                  </a:cubicBezTo>
                  <a:cubicBezTo>
                    <a:pt x="6044" y="3215"/>
                    <a:pt x="6397" y="3086"/>
                    <a:pt x="6719" y="2990"/>
                  </a:cubicBezTo>
                  <a:cubicBezTo>
                    <a:pt x="7008" y="2893"/>
                    <a:pt x="7233" y="2829"/>
                    <a:pt x="7330" y="2829"/>
                  </a:cubicBezTo>
                  <a:cubicBezTo>
                    <a:pt x="7523" y="2829"/>
                    <a:pt x="8101" y="2893"/>
                    <a:pt x="8905" y="2926"/>
                  </a:cubicBezTo>
                  <a:cubicBezTo>
                    <a:pt x="11251" y="3118"/>
                    <a:pt x="15366" y="3472"/>
                    <a:pt x="16459" y="3568"/>
                  </a:cubicBezTo>
                  <a:lnTo>
                    <a:pt x="16684" y="3568"/>
                  </a:lnTo>
                  <a:cubicBezTo>
                    <a:pt x="17037" y="3568"/>
                    <a:pt x="17327" y="3504"/>
                    <a:pt x="17584" y="3343"/>
                  </a:cubicBezTo>
                  <a:cubicBezTo>
                    <a:pt x="17841" y="3183"/>
                    <a:pt x="18002" y="2926"/>
                    <a:pt x="18002" y="2604"/>
                  </a:cubicBezTo>
                  <a:cubicBezTo>
                    <a:pt x="18002" y="2443"/>
                    <a:pt x="17937" y="2250"/>
                    <a:pt x="17841" y="2058"/>
                  </a:cubicBezTo>
                  <a:cubicBezTo>
                    <a:pt x="17487" y="1543"/>
                    <a:pt x="16716" y="1029"/>
                    <a:pt x="15269" y="579"/>
                  </a:cubicBezTo>
                  <a:cubicBezTo>
                    <a:pt x="13887" y="129"/>
                    <a:pt x="12216" y="0"/>
                    <a:pt x="106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44"/>
            <p:cNvSpPr/>
            <p:nvPr/>
          </p:nvSpPr>
          <p:spPr>
            <a:xfrm>
              <a:off x="3583025" y="5056825"/>
              <a:ext cx="166300" cy="176575"/>
            </a:xfrm>
            <a:custGeom>
              <a:rect b="b" l="l" r="r" t="t"/>
              <a:pathLst>
                <a:path extrusionOk="0" h="7063" w="6652">
                  <a:moveTo>
                    <a:pt x="5113" y="0"/>
                  </a:moveTo>
                  <a:cubicBezTo>
                    <a:pt x="4439" y="0"/>
                    <a:pt x="3763" y="140"/>
                    <a:pt x="3598" y="665"/>
                  </a:cubicBezTo>
                  <a:cubicBezTo>
                    <a:pt x="3276" y="1791"/>
                    <a:pt x="94" y="6259"/>
                    <a:pt x="30" y="6676"/>
                  </a:cubicBezTo>
                  <a:cubicBezTo>
                    <a:pt x="0" y="6883"/>
                    <a:pt x="221" y="7063"/>
                    <a:pt x="591" y="7063"/>
                  </a:cubicBezTo>
                  <a:cubicBezTo>
                    <a:pt x="1026" y="7063"/>
                    <a:pt x="1666" y="6813"/>
                    <a:pt x="2344" y="6066"/>
                  </a:cubicBezTo>
                  <a:cubicBezTo>
                    <a:pt x="3630" y="4651"/>
                    <a:pt x="6652" y="183"/>
                    <a:pt x="6652" y="183"/>
                  </a:cubicBezTo>
                  <a:cubicBezTo>
                    <a:pt x="6652" y="183"/>
                    <a:pt x="5884" y="0"/>
                    <a:pt x="511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44"/>
            <p:cNvSpPr/>
            <p:nvPr/>
          </p:nvSpPr>
          <p:spPr>
            <a:xfrm>
              <a:off x="3576525" y="5050150"/>
              <a:ext cx="180025" cy="189675"/>
            </a:xfrm>
            <a:custGeom>
              <a:rect b="b" l="l" r="r" t="t"/>
              <a:pathLst>
                <a:path extrusionOk="0" h="7587" w="7201">
                  <a:moveTo>
                    <a:pt x="5401" y="515"/>
                  </a:moveTo>
                  <a:cubicBezTo>
                    <a:pt x="5754" y="515"/>
                    <a:pt x="6140" y="579"/>
                    <a:pt x="6397" y="611"/>
                  </a:cubicBezTo>
                  <a:cubicBezTo>
                    <a:pt x="6418" y="616"/>
                    <a:pt x="6439" y="621"/>
                    <a:pt x="6460" y="625"/>
                  </a:cubicBezTo>
                  <a:lnTo>
                    <a:pt x="6460" y="625"/>
                  </a:lnTo>
                  <a:cubicBezTo>
                    <a:pt x="6388" y="730"/>
                    <a:pt x="6302" y="856"/>
                    <a:pt x="6204" y="997"/>
                  </a:cubicBezTo>
                  <a:cubicBezTo>
                    <a:pt x="5754" y="1672"/>
                    <a:pt x="5047" y="2700"/>
                    <a:pt x="4308" y="3697"/>
                  </a:cubicBezTo>
                  <a:cubicBezTo>
                    <a:pt x="3601" y="4693"/>
                    <a:pt x="2894" y="5658"/>
                    <a:pt x="2411" y="6140"/>
                  </a:cubicBezTo>
                  <a:cubicBezTo>
                    <a:pt x="1768" y="6879"/>
                    <a:pt x="1190" y="7072"/>
                    <a:pt x="836" y="7072"/>
                  </a:cubicBezTo>
                  <a:cubicBezTo>
                    <a:pt x="708" y="7072"/>
                    <a:pt x="611" y="7040"/>
                    <a:pt x="579" y="7008"/>
                  </a:cubicBezTo>
                  <a:lnTo>
                    <a:pt x="556" y="6985"/>
                  </a:lnTo>
                  <a:lnTo>
                    <a:pt x="556" y="6985"/>
                  </a:lnTo>
                  <a:cubicBezTo>
                    <a:pt x="578" y="6935"/>
                    <a:pt x="633" y="6811"/>
                    <a:pt x="708" y="6686"/>
                  </a:cubicBezTo>
                  <a:cubicBezTo>
                    <a:pt x="1061" y="6108"/>
                    <a:pt x="1833" y="4918"/>
                    <a:pt x="2540" y="3793"/>
                  </a:cubicBezTo>
                  <a:cubicBezTo>
                    <a:pt x="2926" y="3215"/>
                    <a:pt x="3279" y="2668"/>
                    <a:pt x="3536" y="2186"/>
                  </a:cubicBezTo>
                  <a:cubicBezTo>
                    <a:pt x="3826" y="1704"/>
                    <a:pt x="4019" y="1286"/>
                    <a:pt x="4115" y="997"/>
                  </a:cubicBezTo>
                  <a:cubicBezTo>
                    <a:pt x="4147" y="932"/>
                    <a:pt x="4179" y="868"/>
                    <a:pt x="4276" y="804"/>
                  </a:cubicBezTo>
                  <a:cubicBezTo>
                    <a:pt x="4372" y="707"/>
                    <a:pt x="4533" y="643"/>
                    <a:pt x="4726" y="579"/>
                  </a:cubicBezTo>
                  <a:cubicBezTo>
                    <a:pt x="4919" y="547"/>
                    <a:pt x="5176" y="515"/>
                    <a:pt x="5401" y="515"/>
                  </a:cubicBezTo>
                  <a:close/>
                  <a:moveTo>
                    <a:pt x="5401" y="0"/>
                  </a:moveTo>
                  <a:cubicBezTo>
                    <a:pt x="5047" y="0"/>
                    <a:pt x="4661" y="32"/>
                    <a:pt x="4340" y="161"/>
                  </a:cubicBezTo>
                  <a:cubicBezTo>
                    <a:pt x="4179" y="193"/>
                    <a:pt x="4019" y="290"/>
                    <a:pt x="3890" y="418"/>
                  </a:cubicBezTo>
                  <a:cubicBezTo>
                    <a:pt x="3761" y="515"/>
                    <a:pt x="3665" y="675"/>
                    <a:pt x="3601" y="868"/>
                  </a:cubicBezTo>
                  <a:cubicBezTo>
                    <a:pt x="3536" y="1093"/>
                    <a:pt x="3279" y="1575"/>
                    <a:pt x="2958" y="2154"/>
                  </a:cubicBezTo>
                  <a:cubicBezTo>
                    <a:pt x="2444" y="3022"/>
                    <a:pt x="1736" y="4115"/>
                    <a:pt x="1126" y="5015"/>
                  </a:cubicBezTo>
                  <a:cubicBezTo>
                    <a:pt x="836" y="5465"/>
                    <a:pt x="579" y="5883"/>
                    <a:pt x="386" y="6204"/>
                  </a:cubicBezTo>
                  <a:cubicBezTo>
                    <a:pt x="290" y="6365"/>
                    <a:pt x="226" y="6493"/>
                    <a:pt x="161" y="6590"/>
                  </a:cubicBezTo>
                  <a:cubicBezTo>
                    <a:pt x="129" y="6654"/>
                    <a:pt x="97" y="6718"/>
                    <a:pt x="65" y="6751"/>
                  </a:cubicBezTo>
                  <a:cubicBezTo>
                    <a:pt x="65" y="6815"/>
                    <a:pt x="33" y="6847"/>
                    <a:pt x="33" y="6911"/>
                  </a:cubicBezTo>
                  <a:lnTo>
                    <a:pt x="33" y="7008"/>
                  </a:lnTo>
                  <a:cubicBezTo>
                    <a:pt x="1" y="7201"/>
                    <a:pt x="129" y="7361"/>
                    <a:pt x="290" y="7458"/>
                  </a:cubicBezTo>
                  <a:cubicBezTo>
                    <a:pt x="451" y="7554"/>
                    <a:pt x="643" y="7586"/>
                    <a:pt x="836" y="7586"/>
                  </a:cubicBezTo>
                  <a:cubicBezTo>
                    <a:pt x="1383" y="7586"/>
                    <a:pt x="2090" y="7297"/>
                    <a:pt x="2829" y="6526"/>
                  </a:cubicBezTo>
                  <a:cubicBezTo>
                    <a:pt x="3472" y="5786"/>
                    <a:pt x="4533" y="4308"/>
                    <a:pt x="5465" y="3022"/>
                  </a:cubicBezTo>
                  <a:cubicBezTo>
                    <a:pt x="6397" y="1704"/>
                    <a:pt x="7137" y="579"/>
                    <a:pt x="7137" y="579"/>
                  </a:cubicBezTo>
                  <a:cubicBezTo>
                    <a:pt x="7201" y="515"/>
                    <a:pt x="7201" y="418"/>
                    <a:pt x="7169" y="322"/>
                  </a:cubicBezTo>
                  <a:cubicBezTo>
                    <a:pt x="7137" y="257"/>
                    <a:pt x="7072" y="193"/>
                    <a:pt x="6976" y="161"/>
                  </a:cubicBezTo>
                  <a:cubicBezTo>
                    <a:pt x="6976" y="161"/>
                    <a:pt x="6204" y="0"/>
                    <a:pt x="54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44"/>
            <p:cNvSpPr/>
            <p:nvPr/>
          </p:nvSpPr>
          <p:spPr>
            <a:xfrm>
              <a:off x="3610275" y="5040500"/>
              <a:ext cx="192900" cy="215600"/>
            </a:xfrm>
            <a:custGeom>
              <a:rect b="b" l="l" r="r" t="t"/>
              <a:pathLst>
                <a:path extrusionOk="0" h="8624" w="7716">
                  <a:moveTo>
                    <a:pt x="5677" y="1"/>
                  </a:moveTo>
                  <a:cubicBezTo>
                    <a:pt x="5244" y="1"/>
                    <a:pt x="4854" y="65"/>
                    <a:pt x="4662" y="258"/>
                  </a:cubicBezTo>
                  <a:cubicBezTo>
                    <a:pt x="4083" y="836"/>
                    <a:pt x="1" y="7683"/>
                    <a:pt x="1" y="8262"/>
                  </a:cubicBezTo>
                  <a:cubicBezTo>
                    <a:pt x="1" y="8551"/>
                    <a:pt x="402" y="8623"/>
                    <a:pt x="804" y="8623"/>
                  </a:cubicBezTo>
                  <a:cubicBezTo>
                    <a:pt x="1206" y="8623"/>
                    <a:pt x="1608" y="8551"/>
                    <a:pt x="1608" y="8551"/>
                  </a:cubicBezTo>
                  <a:lnTo>
                    <a:pt x="6269" y="2154"/>
                  </a:lnTo>
                  <a:lnTo>
                    <a:pt x="7715" y="836"/>
                  </a:lnTo>
                  <a:lnTo>
                    <a:pt x="7587" y="258"/>
                  </a:lnTo>
                  <a:cubicBezTo>
                    <a:pt x="7587" y="258"/>
                    <a:pt x="6544" y="1"/>
                    <a:pt x="567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44"/>
            <p:cNvSpPr/>
            <p:nvPr/>
          </p:nvSpPr>
          <p:spPr>
            <a:xfrm>
              <a:off x="3603850" y="5033275"/>
              <a:ext cx="206550" cy="229050"/>
            </a:xfrm>
            <a:custGeom>
              <a:rect b="b" l="l" r="r" t="t"/>
              <a:pathLst>
                <a:path extrusionOk="0" h="9162" w="8262">
                  <a:moveTo>
                    <a:pt x="5947" y="547"/>
                  </a:moveTo>
                  <a:cubicBezTo>
                    <a:pt x="6333" y="547"/>
                    <a:pt x="6815" y="611"/>
                    <a:pt x="7169" y="675"/>
                  </a:cubicBezTo>
                  <a:cubicBezTo>
                    <a:pt x="7329" y="707"/>
                    <a:pt x="7490" y="740"/>
                    <a:pt x="7587" y="772"/>
                  </a:cubicBezTo>
                  <a:cubicBezTo>
                    <a:pt x="7600" y="772"/>
                    <a:pt x="7612" y="772"/>
                    <a:pt x="7624" y="773"/>
                  </a:cubicBezTo>
                  <a:lnTo>
                    <a:pt x="7624" y="773"/>
                  </a:lnTo>
                  <a:lnTo>
                    <a:pt x="7683" y="1029"/>
                  </a:lnTo>
                  <a:lnTo>
                    <a:pt x="6333" y="2218"/>
                  </a:lnTo>
                  <a:lnTo>
                    <a:pt x="6301" y="2283"/>
                  </a:lnTo>
                  <a:lnTo>
                    <a:pt x="1700" y="8597"/>
                  </a:lnTo>
                  <a:lnTo>
                    <a:pt x="1700" y="8597"/>
                  </a:lnTo>
                  <a:cubicBezTo>
                    <a:pt x="1552" y="8624"/>
                    <a:pt x="1307" y="8647"/>
                    <a:pt x="1061" y="8647"/>
                  </a:cubicBezTo>
                  <a:cubicBezTo>
                    <a:pt x="868" y="8647"/>
                    <a:pt x="708" y="8615"/>
                    <a:pt x="611" y="8583"/>
                  </a:cubicBezTo>
                  <a:cubicBezTo>
                    <a:pt x="547" y="8583"/>
                    <a:pt x="515" y="8551"/>
                    <a:pt x="515" y="8551"/>
                  </a:cubicBezTo>
                  <a:cubicBezTo>
                    <a:pt x="515" y="8551"/>
                    <a:pt x="547" y="8486"/>
                    <a:pt x="579" y="8390"/>
                  </a:cubicBezTo>
                  <a:cubicBezTo>
                    <a:pt x="708" y="8101"/>
                    <a:pt x="1029" y="7458"/>
                    <a:pt x="1447" y="6718"/>
                  </a:cubicBezTo>
                  <a:cubicBezTo>
                    <a:pt x="2058" y="5593"/>
                    <a:pt x="2893" y="4179"/>
                    <a:pt x="3601" y="3022"/>
                  </a:cubicBezTo>
                  <a:cubicBezTo>
                    <a:pt x="3954" y="2411"/>
                    <a:pt x="4308" y="1897"/>
                    <a:pt x="4565" y="1479"/>
                  </a:cubicBezTo>
                  <a:cubicBezTo>
                    <a:pt x="4694" y="1286"/>
                    <a:pt x="4822" y="1093"/>
                    <a:pt x="4919" y="965"/>
                  </a:cubicBezTo>
                  <a:cubicBezTo>
                    <a:pt x="5015" y="836"/>
                    <a:pt x="5079" y="740"/>
                    <a:pt x="5111" y="740"/>
                  </a:cubicBezTo>
                  <a:cubicBezTo>
                    <a:pt x="5144" y="675"/>
                    <a:pt x="5240" y="643"/>
                    <a:pt x="5401" y="579"/>
                  </a:cubicBezTo>
                  <a:cubicBezTo>
                    <a:pt x="5561" y="547"/>
                    <a:pt x="5722" y="547"/>
                    <a:pt x="5947" y="547"/>
                  </a:cubicBezTo>
                  <a:close/>
                  <a:moveTo>
                    <a:pt x="5947" y="0"/>
                  </a:moveTo>
                  <a:cubicBezTo>
                    <a:pt x="5722" y="0"/>
                    <a:pt x="5497" y="32"/>
                    <a:pt x="5272" y="65"/>
                  </a:cubicBezTo>
                  <a:cubicBezTo>
                    <a:pt x="5079" y="129"/>
                    <a:pt x="4886" y="193"/>
                    <a:pt x="4726" y="354"/>
                  </a:cubicBezTo>
                  <a:cubicBezTo>
                    <a:pt x="4629" y="450"/>
                    <a:pt x="4501" y="611"/>
                    <a:pt x="4340" y="868"/>
                  </a:cubicBezTo>
                  <a:cubicBezTo>
                    <a:pt x="3729" y="1736"/>
                    <a:pt x="2668" y="3504"/>
                    <a:pt x="1736" y="5111"/>
                  </a:cubicBezTo>
                  <a:cubicBezTo>
                    <a:pt x="1286" y="5915"/>
                    <a:pt x="836" y="6654"/>
                    <a:pt x="515" y="7265"/>
                  </a:cubicBezTo>
                  <a:cubicBezTo>
                    <a:pt x="386" y="7586"/>
                    <a:pt x="258" y="7844"/>
                    <a:pt x="161" y="8036"/>
                  </a:cubicBezTo>
                  <a:cubicBezTo>
                    <a:pt x="97" y="8133"/>
                    <a:pt x="65" y="8229"/>
                    <a:pt x="33" y="8294"/>
                  </a:cubicBezTo>
                  <a:cubicBezTo>
                    <a:pt x="33" y="8390"/>
                    <a:pt x="0" y="8454"/>
                    <a:pt x="0" y="8551"/>
                  </a:cubicBezTo>
                  <a:cubicBezTo>
                    <a:pt x="0" y="8679"/>
                    <a:pt x="33" y="8808"/>
                    <a:pt x="129" y="8904"/>
                  </a:cubicBezTo>
                  <a:cubicBezTo>
                    <a:pt x="258" y="9033"/>
                    <a:pt x="418" y="9097"/>
                    <a:pt x="579" y="9129"/>
                  </a:cubicBezTo>
                  <a:cubicBezTo>
                    <a:pt x="740" y="9161"/>
                    <a:pt x="900" y="9161"/>
                    <a:pt x="1061" y="9161"/>
                  </a:cubicBezTo>
                  <a:cubicBezTo>
                    <a:pt x="1479" y="9161"/>
                    <a:pt x="1897" y="9097"/>
                    <a:pt x="1897" y="9097"/>
                  </a:cubicBezTo>
                  <a:cubicBezTo>
                    <a:pt x="1993" y="9097"/>
                    <a:pt x="2026" y="9065"/>
                    <a:pt x="2090" y="9001"/>
                  </a:cubicBezTo>
                  <a:lnTo>
                    <a:pt x="6719" y="2604"/>
                  </a:lnTo>
                  <a:lnTo>
                    <a:pt x="8165" y="1318"/>
                  </a:lnTo>
                  <a:cubicBezTo>
                    <a:pt x="8229" y="1254"/>
                    <a:pt x="8262" y="1157"/>
                    <a:pt x="8229" y="1061"/>
                  </a:cubicBezTo>
                  <a:lnTo>
                    <a:pt x="8101" y="482"/>
                  </a:lnTo>
                  <a:cubicBezTo>
                    <a:pt x="8069" y="386"/>
                    <a:pt x="8004" y="290"/>
                    <a:pt x="7908" y="290"/>
                  </a:cubicBezTo>
                  <a:cubicBezTo>
                    <a:pt x="7876" y="290"/>
                    <a:pt x="6847" y="0"/>
                    <a:pt x="59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44"/>
            <p:cNvSpPr/>
            <p:nvPr/>
          </p:nvSpPr>
          <p:spPr>
            <a:xfrm>
              <a:off x="3636000" y="5039525"/>
              <a:ext cx="1332400" cy="269500"/>
            </a:xfrm>
            <a:custGeom>
              <a:rect b="b" l="l" r="r" t="t"/>
              <a:pathLst>
                <a:path extrusionOk="0" h="10780" w="53296">
                  <a:moveTo>
                    <a:pt x="46653" y="1"/>
                  </a:moveTo>
                  <a:cubicBezTo>
                    <a:pt x="43579" y="1"/>
                    <a:pt x="31909" y="2616"/>
                    <a:pt x="27098" y="2772"/>
                  </a:cubicBezTo>
                  <a:cubicBezTo>
                    <a:pt x="25320" y="2818"/>
                    <a:pt x="23625" y="2847"/>
                    <a:pt x="22132" y="2847"/>
                  </a:cubicBezTo>
                  <a:cubicBezTo>
                    <a:pt x="19441" y="2847"/>
                    <a:pt x="17409" y="2751"/>
                    <a:pt x="16747" y="2483"/>
                  </a:cubicBezTo>
                  <a:cubicBezTo>
                    <a:pt x="15719" y="2033"/>
                    <a:pt x="7136" y="297"/>
                    <a:pt x="6558" y="297"/>
                  </a:cubicBezTo>
                  <a:cubicBezTo>
                    <a:pt x="5979" y="297"/>
                    <a:pt x="0" y="8590"/>
                    <a:pt x="0" y="8590"/>
                  </a:cubicBezTo>
                  <a:cubicBezTo>
                    <a:pt x="0" y="8590"/>
                    <a:pt x="186" y="9047"/>
                    <a:pt x="662" y="9047"/>
                  </a:cubicBezTo>
                  <a:cubicBezTo>
                    <a:pt x="900" y="9047"/>
                    <a:pt x="1211" y="8933"/>
                    <a:pt x="1607" y="8590"/>
                  </a:cubicBezTo>
                  <a:cubicBezTo>
                    <a:pt x="2765" y="7561"/>
                    <a:pt x="6558" y="4058"/>
                    <a:pt x="6558" y="4058"/>
                  </a:cubicBezTo>
                  <a:lnTo>
                    <a:pt x="10769" y="4058"/>
                  </a:lnTo>
                  <a:cubicBezTo>
                    <a:pt x="10769" y="4058"/>
                    <a:pt x="6847" y="6404"/>
                    <a:pt x="6268" y="6854"/>
                  </a:cubicBezTo>
                  <a:cubicBezTo>
                    <a:pt x="5690" y="7272"/>
                    <a:pt x="3343" y="9747"/>
                    <a:pt x="3922" y="9908"/>
                  </a:cubicBezTo>
                  <a:cubicBezTo>
                    <a:pt x="3936" y="9911"/>
                    <a:pt x="3951" y="9913"/>
                    <a:pt x="3968" y="9913"/>
                  </a:cubicBezTo>
                  <a:cubicBezTo>
                    <a:pt x="4646" y="9913"/>
                    <a:pt x="7554" y="7433"/>
                    <a:pt x="7554" y="7433"/>
                  </a:cubicBezTo>
                  <a:lnTo>
                    <a:pt x="11926" y="6243"/>
                  </a:lnTo>
                  <a:cubicBezTo>
                    <a:pt x="11926" y="6243"/>
                    <a:pt x="15140" y="8301"/>
                    <a:pt x="18065" y="8429"/>
                  </a:cubicBezTo>
                  <a:cubicBezTo>
                    <a:pt x="18311" y="8443"/>
                    <a:pt x="18551" y="8449"/>
                    <a:pt x="18785" y="8449"/>
                  </a:cubicBezTo>
                  <a:cubicBezTo>
                    <a:pt x="21313" y="8449"/>
                    <a:pt x="23144" y="7722"/>
                    <a:pt x="23144" y="7722"/>
                  </a:cubicBezTo>
                  <a:cubicBezTo>
                    <a:pt x="23144" y="7722"/>
                    <a:pt x="39389" y="10780"/>
                    <a:pt x="48933" y="10780"/>
                  </a:cubicBezTo>
                  <a:cubicBezTo>
                    <a:pt x="49126" y="10780"/>
                    <a:pt x="49316" y="10778"/>
                    <a:pt x="49503" y="10776"/>
                  </a:cubicBezTo>
                  <a:cubicBezTo>
                    <a:pt x="49503" y="10776"/>
                    <a:pt x="52717" y="10487"/>
                    <a:pt x="53006" y="6983"/>
                  </a:cubicBezTo>
                  <a:cubicBezTo>
                    <a:pt x="53296" y="3479"/>
                    <a:pt x="49503" y="136"/>
                    <a:pt x="46899" y="7"/>
                  </a:cubicBezTo>
                  <a:cubicBezTo>
                    <a:pt x="46825" y="3"/>
                    <a:pt x="46743" y="1"/>
                    <a:pt x="4665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44"/>
            <p:cNvSpPr/>
            <p:nvPr/>
          </p:nvSpPr>
          <p:spPr>
            <a:xfrm>
              <a:off x="3628750" y="5032475"/>
              <a:ext cx="1339650" cy="282875"/>
            </a:xfrm>
            <a:custGeom>
              <a:rect b="b" l="l" r="r" t="t"/>
              <a:pathLst>
                <a:path extrusionOk="0" h="11315" w="53586">
                  <a:moveTo>
                    <a:pt x="47157" y="547"/>
                  </a:moveTo>
                  <a:cubicBezTo>
                    <a:pt x="48314" y="611"/>
                    <a:pt x="49825" y="1382"/>
                    <a:pt x="51014" y="2572"/>
                  </a:cubicBezTo>
                  <a:cubicBezTo>
                    <a:pt x="52171" y="3729"/>
                    <a:pt x="53039" y="5304"/>
                    <a:pt x="53039" y="6879"/>
                  </a:cubicBezTo>
                  <a:cubicBezTo>
                    <a:pt x="53039" y="7008"/>
                    <a:pt x="53039" y="7136"/>
                    <a:pt x="53039" y="7233"/>
                  </a:cubicBezTo>
                  <a:cubicBezTo>
                    <a:pt x="52879" y="8904"/>
                    <a:pt x="52075" y="9772"/>
                    <a:pt x="51304" y="10254"/>
                  </a:cubicBezTo>
                  <a:cubicBezTo>
                    <a:pt x="50918" y="10479"/>
                    <a:pt x="50532" y="10608"/>
                    <a:pt x="50243" y="10704"/>
                  </a:cubicBezTo>
                  <a:cubicBezTo>
                    <a:pt x="50082" y="10736"/>
                    <a:pt x="49986" y="10769"/>
                    <a:pt x="49889" y="10769"/>
                  </a:cubicBezTo>
                  <a:lnTo>
                    <a:pt x="49793" y="10769"/>
                  </a:lnTo>
                  <a:lnTo>
                    <a:pt x="49761" y="10801"/>
                  </a:lnTo>
                  <a:lnTo>
                    <a:pt x="49150" y="10801"/>
                  </a:lnTo>
                  <a:cubicBezTo>
                    <a:pt x="44392" y="10801"/>
                    <a:pt x="37964" y="10029"/>
                    <a:pt x="32756" y="9258"/>
                  </a:cubicBezTo>
                  <a:cubicBezTo>
                    <a:pt x="30152" y="8872"/>
                    <a:pt x="27806" y="8486"/>
                    <a:pt x="26167" y="8197"/>
                  </a:cubicBezTo>
                  <a:cubicBezTo>
                    <a:pt x="25331" y="8068"/>
                    <a:pt x="24656" y="7940"/>
                    <a:pt x="24206" y="7876"/>
                  </a:cubicBezTo>
                  <a:cubicBezTo>
                    <a:pt x="23756" y="7779"/>
                    <a:pt x="23499" y="7747"/>
                    <a:pt x="23499" y="7747"/>
                  </a:cubicBezTo>
                  <a:cubicBezTo>
                    <a:pt x="23466" y="7731"/>
                    <a:pt x="23442" y="7723"/>
                    <a:pt x="23418" y="7723"/>
                  </a:cubicBezTo>
                  <a:cubicBezTo>
                    <a:pt x="23394" y="7723"/>
                    <a:pt x="23370" y="7731"/>
                    <a:pt x="23338" y="7747"/>
                  </a:cubicBezTo>
                  <a:cubicBezTo>
                    <a:pt x="23145" y="7811"/>
                    <a:pt x="21377" y="8486"/>
                    <a:pt x="18998" y="8486"/>
                  </a:cubicBezTo>
                  <a:cubicBezTo>
                    <a:pt x="18805" y="8486"/>
                    <a:pt x="18580" y="8454"/>
                    <a:pt x="18355" y="8454"/>
                  </a:cubicBezTo>
                  <a:cubicBezTo>
                    <a:pt x="16941" y="8390"/>
                    <a:pt x="15462" y="7843"/>
                    <a:pt x="14305" y="7329"/>
                  </a:cubicBezTo>
                  <a:cubicBezTo>
                    <a:pt x="13727" y="7072"/>
                    <a:pt x="13244" y="6815"/>
                    <a:pt x="12891" y="6622"/>
                  </a:cubicBezTo>
                  <a:cubicBezTo>
                    <a:pt x="12730" y="6525"/>
                    <a:pt x="12602" y="6461"/>
                    <a:pt x="12505" y="6397"/>
                  </a:cubicBezTo>
                  <a:cubicBezTo>
                    <a:pt x="12409" y="6333"/>
                    <a:pt x="12377" y="6300"/>
                    <a:pt x="12377" y="6300"/>
                  </a:cubicBezTo>
                  <a:cubicBezTo>
                    <a:pt x="12312" y="6268"/>
                    <a:pt x="12216" y="6268"/>
                    <a:pt x="12152" y="6268"/>
                  </a:cubicBezTo>
                  <a:lnTo>
                    <a:pt x="7780" y="7458"/>
                  </a:lnTo>
                  <a:lnTo>
                    <a:pt x="7683" y="7490"/>
                  </a:lnTo>
                  <a:cubicBezTo>
                    <a:pt x="7683" y="7490"/>
                    <a:pt x="7491" y="7650"/>
                    <a:pt x="7233" y="7876"/>
                  </a:cubicBezTo>
                  <a:cubicBezTo>
                    <a:pt x="6816" y="8229"/>
                    <a:pt x="6141" y="8743"/>
                    <a:pt x="5562" y="9193"/>
                  </a:cubicBezTo>
                  <a:cubicBezTo>
                    <a:pt x="5240" y="9386"/>
                    <a:pt x="4951" y="9579"/>
                    <a:pt x="4726" y="9708"/>
                  </a:cubicBezTo>
                  <a:cubicBezTo>
                    <a:pt x="4624" y="9784"/>
                    <a:pt x="4543" y="9820"/>
                    <a:pt x="4465" y="9848"/>
                  </a:cubicBezTo>
                  <a:lnTo>
                    <a:pt x="4465" y="9848"/>
                  </a:lnTo>
                  <a:cubicBezTo>
                    <a:pt x="4466" y="9844"/>
                    <a:pt x="4468" y="9840"/>
                    <a:pt x="4469" y="9836"/>
                  </a:cubicBezTo>
                  <a:cubicBezTo>
                    <a:pt x="4662" y="9515"/>
                    <a:pt x="5144" y="8936"/>
                    <a:pt x="5594" y="8422"/>
                  </a:cubicBezTo>
                  <a:cubicBezTo>
                    <a:pt x="5819" y="8197"/>
                    <a:pt x="6044" y="7940"/>
                    <a:pt x="6237" y="7747"/>
                  </a:cubicBezTo>
                  <a:cubicBezTo>
                    <a:pt x="6462" y="7554"/>
                    <a:pt x="6623" y="7393"/>
                    <a:pt x="6719" y="7329"/>
                  </a:cubicBezTo>
                  <a:cubicBezTo>
                    <a:pt x="6848" y="7233"/>
                    <a:pt x="7201" y="7008"/>
                    <a:pt x="7651" y="6718"/>
                  </a:cubicBezTo>
                  <a:cubicBezTo>
                    <a:pt x="8326" y="6300"/>
                    <a:pt x="9194" y="5786"/>
                    <a:pt x="9934" y="5336"/>
                  </a:cubicBezTo>
                  <a:cubicBezTo>
                    <a:pt x="10641" y="4918"/>
                    <a:pt x="11187" y="4597"/>
                    <a:pt x="11187" y="4597"/>
                  </a:cubicBezTo>
                  <a:cubicBezTo>
                    <a:pt x="11316" y="4532"/>
                    <a:pt x="11348" y="4404"/>
                    <a:pt x="11316" y="4275"/>
                  </a:cubicBezTo>
                  <a:cubicBezTo>
                    <a:pt x="11284" y="4179"/>
                    <a:pt x="11187" y="4082"/>
                    <a:pt x="11059" y="4082"/>
                  </a:cubicBezTo>
                  <a:lnTo>
                    <a:pt x="6848" y="4082"/>
                  </a:lnTo>
                  <a:cubicBezTo>
                    <a:pt x="6783" y="4082"/>
                    <a:pt x="6719" y="4115"/>
                    <a:pt x="6655" y="4147"/>
                  </a:cubicBezTo>
                  <a:cubicBezTo>
                    <a:pt x="6655" y="4147"/>
                    <a:pt x="6430" y="4372"/>
                    <a:pt x="6044" y="4725"/>
                  </a:cubicBezTo>
                  <a:cubicBezTo>
                    <a:pt x="4919" y="5754"/>
                    <a:pt x="2572" y="7908"/>
                    <a:pt x="1705" y="8679"/>
                  </a:cubicBezTo>
                  <a:cubicBezTo>
                    <a:pt x="1351" y="8968"/>
                    <a:pt x="1094" y="9065"/>
                    <a:pt x="965" y="9065"/>
                  </a:cubicBezTo>
                  <a:cubicBezTo>
                    <a:pt x="805" y="9065"/>
                    <a:pt x="708" y="9001"/>
                    <a:pt x="644" y="8904"/>
                  </a:cubicBezTo>
                  <a:lnTo>
                    <a:pt x="621" y="8881"/>
                  </a:lnTo>
                  <a:lnTo>
                    <a:pt x="621" y="8881"/>
                  </a:lnTo>
                  <a:cubicBezTo>
                    <a:pt x="766" y="8672"/>
                    <a:pt x="1055" y="8260"/>
                    <a:pt x="1447" y="7715"/>
                  </a:cubicBezTo>
                  <a:cubicBezTo>
                    <a:pt x="2283" y="6558"/>
                    <a:pt x="3601" y="4822"/>
                    <a:pt x="4726" y="3343"/>
                  </a:cubicBezTo>
                  <a:cubicBezTo>
                    <a:pt x="5273" y="2636"/>
                    <a:pt x="5819" y="1961"/>
                    <a:pt x="6205" y="1511"/>
                  </a:cubicBezTo>
                  <a:cubicBezTo>
                    <a:pt x="6430" y="1286"/>
                    <a:pt x="6591" y="1093"/>
                    <a:pt x="6719" y="964"/>
                  </a:cubicBezTo>
                  <a:cubicBezTo>
                    <a:pt x="6782" y="902"/>
                    <a:pt x="6845" y="869"/>
                    <a:pt x="6878" y="838"/>
                  </a:cubicBezTo>
                  <a:lnTo>
                    <a:pt x="6878" y="838"/>
                  </a:lnTo>
                  <a:cubicBezTo>
                    <a:pt x="6906" y="841"/>
                    <a:pt x="6951" y="849"/>
                    <a:pt x="7008" y="868"/>
                  </a:cubicBezTo>
                  <a:cubicBezTo>
                    <a:pt x="7683" y="932"/>
                    <a:pt x="9966" y="1382"/>
                    <a:pt x="12152" y="1864"/>
                  </a:cubicBezTo>
                  <a:cubicBezTo>
                    <a:pt x="13244" y="2089"/>
                    <a:pt x="14337" y="2315"/>
                    <a:pt x="15205" y="2540"/>
                  </a:cubicBezTo>
                  <a:cubicBezTo>
                    <a:pt x="15655" y="2636"/>
                    <a:pt x="16009" y="2732"/>
                    <a:pt x="16330" y="2797"/>
                  </a:cubicBezTo>
                  <a:cubicBezTo>
                    <a:pt x="16620" y="2893"/>
                    <a:pt x="16845" y="2957"/>
                    <a:pt x="16941" y="2990"/>
                  </a:cubicBezTo>
                  <a:cubicBezTo>
                    <a:pt x="17134" y="3086"/>
                    <a:pt x="17391" y="3150"/>
                    <a:pt x="17713" y="3182"/>
                  </a:cubicBezTo>
                  <a:cubicBezTo>
                    <a:pt x="18709" y="3343"/>
                    <a:pt x="20316" y="3407"/>
                    <a:pt x="22309" y="3407"/>
                  </a:cubicBezTo>
                  <a:cubicBezTo>
                    <a:pt x="23820" y="3407"/>
                    <a:pt x="25556" y="3375"/>
                    <a:pt x="27388" y="3311"/>
                  </a:cubicBezTo>
                  <a:cubicBezTo>
                    <a:pt x="29831" y="3247"/>
                    <a:pt x="33978" y="2540"/>
                    <a:pt x="37899" y="1864"/>
                  </a:cubicBezTo>
                  <a:cubicBezTo>
                    <a:pt x="39860" y="1543"/>
                    <a:pt x="41757" y="1189"/>
                    <a:pt x="43332" y="964"/>
                  </a:cubicBezTo>
                  <a:cubicBezTo>
                    <a:pt x="44939" y="707"/>
                    <a:pt x="46225" y="547"/>
                    <a:pt x="46964" y="547"/>
                  </a:cubicBezTo>
                  <a:close/>
                  <a:moveTo>
                    <a:pt x="46964" y="0"/>
                  </a:moveTo>
                  <a:cubicBezTo>
                    <a:pt x="46160" y="0"/>
                    <a:pt x="44875" y="161"/>
                    <a:pt x="43267" y="418"/>
                  </a:cubicBezTo>
                  <a:cubicBezTo>
                    <a:pt x="40857" y="804"/>
                    <a:pt x="37771" y="1350"/>
                    <a:pt x="34846" y="1832"/>
                  </a:cubicBezTo>
                  <a:cubicBezTo>
                    <a:pt x="31920" y="2315"/>
                    <a:pt x="29156" y="2732"/>
                    <a:pt x="27356" y="2765"/>
                  </a:cubicBezTo>
                  <a:cubicBezTo>
                    <a:pt x="25556" y="2829"/>
                    <a:pt x="23820" y="2861"/>
                    <a:pt x="22309" y="2861"/>
                  </a:cubicBezTo>
                  <a:cubicBezTo>
                    <a:pt x="20991" y="2861"/>
                    <a:pt x="19834" y="2829"/>
                    <a:pt x="18934" y="2765"/>
                  </a:cubicBezTo>
                  <a:cubicBezTo>
                    <a:pt x="18484" y="2732"/>
                    <a:pt x="18098" y="2700"/>
                    <a:pt x="17809" y="2668"/>
                  </a:cubicBezTo>
                  <a:cubicBezTo>
                    <a:pt x="17488" y="2604"/>
                    <a:pt x="17263" y="2572"/>
                    <a:pt x="17134" y="2507"/>
                  </a:cubicBezTo>
                  <a:cubicBezTo>
                    <a:pt x="16973" y="2443"/>
                    <a:pt x="16748" y="2379"/>
                    <a:pt x="16395" y="2282"/>
                  </a:cubicBezTo>
                  <a:cubicBezTo>
                    <a:pt x="15205" y="1961"/>
                    <a:pt x="12955" y="1479"/>
                    <a:pt x="10962" y="1061"/>
                  </a:cubicBezTo>
                  <a:cubicBezTo>
                    <a:pt x="9934" y="836"/>
                    <a:pt x="9001" y="643"/>
                    <a:pt x="8262" y="514"/>
                  </a:cubicBezTo>
                  <a:cubicBezTo>
                    <a:pt x="7876" y="450"/>
                    <a:pt x="7587" y="386"/>
                    <a:pt x="7330" y="354"/>
                  </a:cubicBezTo>
                  <a:cubicBezTo>
                    <a:pt x="7105" y="322"/>
                    <a:pt x="6944" y="289"/>
                    <a:pt x="6848" y="289"/>
                  </a:cubicBezTo>
                  <a:cubicBezTo>
                    <a:pt x="6751" y="289"/>
                    <a:pt x="6687" y="322"/>
                    <a:pt x="6623" y="354"/>
                  </a:cubicBezTo>
                  <a:cubicBezTo>
                    <a:pt x="6558" y="418"/>
                    <a:pt x="6462" y="482"/>
                    <a:pt x="6366" y="579"/>
                  </a:cubicBezTo>
                  <a:cubicBezTo>
                    <a:pt x="6012" y="900"/>
                    <a:pt x="5465" y="1575"/>
                    <a:pt x="4790" y="2379"/>
                  </a:cubicBezTo>
                  <a:cubicBezTo>
                    <a:pt x="2830" y="4854"/>
                    <a:pt x="65" y="8711"/>
                    <a:pt x="65" y="8711"/>
                  </a:cubicBezTo>
                  <a:cubicBezTo>
                    <a:pt x="1" y="8776"/>
                    <a:pt x="1" y="8872"/>
                    <a:pt x="33" y="8968"/>
                  </a:cubicBezTo>
                  <a:cubicBezTo>
                    <a:pt x="33" y="9001"/>
                    <a:pt x="97" y="9129"/>
                    <a:pt x="258" y="9290"/>
                  </a:cubicBezTo>
                  <a:cubicBezTo>
                    <a:pt x="387" y="9418"/>
                    <a:pt x="612" y="9579"/>
                    <a:pt x="965" y="9579"/>
                  </a:cubicBezTo>
                  <a:cubicBezTo>
                    <a:pt x="1287" y="9579"/>
                    <a:pt x="1640" y="9451"/>
                    <a:pt x="2058" y="9065"/>
                  </a:cubicBezTo>
                  <a:cubicBezTo>
                    <a:pt x="3152" y="8119"/>
                    <a:pt x="6420" y="5107"/>
                    <a:pt x="6939" y="4629"/>
                  </a:cubicBezTo>
                  <a:lnTo>
                    <a:pt x="10054" y="4629"/>
                  </a:lnTo>
                  <a:cubicBezTo>
                    <a:pt x="9710" y="4832"/>
                    <a:pt x="9297" y="5079"/>
                    <a:pt x="8873" y="5336"/>
                  </a:cubicBezTo>
                  <a:cubicBezTo>
                    <a:pt x="8358" y="5658"/>
                    <a:pt x="7812" y="6011"/>
                    <a:pt x="7362" y="6268"/>
                  </a:cubicBezTo>
                  <a:cubicBezTo>
                    <a:pt x="6912" y="6558"/>
                    <a:pt x="6558" y="6783"/>
                    <a:pt x="6398" y="6911"/>
                  </a:cubicBezTo>
                  <a:cubicBezTo>
                    <a:pt x="6237" y="7008"/>
                    <a:pt x="6012" y="7233"/>
                    <a:pt x="5755" y="7490"/>
                  </a:cubicBezTo>
                  <a:cubicBezTo>
                    <a:pt x="5369" y="7876"/>
                    <a:pt x="4919" y="8358"/>
                    <a:pt x="4533" y="8840"/>
                  </a:cubicBezTo>
                  <a:cubicBezTo>
                    <a:pt x="4373" y="9065"/>
                    <a:pt x="4212" y="9290"/>
                    <a:pt x="4083" y="9483"/>
                  </a:cubicBezTo>
                  <a:cubicBezTo>
                    <a:pt x="4019" y="9579"/>
                    <a:pt x="3955" y="9676"/>
                    <a:pt x="3923" y="9772"/>
                  </a:cubicBezTo>
                  <a:cubicBezTo>
                    <a:pt x="3890" y="9868"/>
                    <a:pt x="3858" y="9933"/>
                    <a:pt x="3858" y="10061"/>
                  </a:cubicBezTo>
                  <a:cubicBezTo>
                    <a:pt x="3858" y="10126"/>
                    <a:pt x="3858" y="10222"/>
                    <a:pt x="3923" y="10286"/>
                  </a:cubicBezTo>
                  <a:cubicBezTo>
                    <a:pt x="3987" y="10383"/>
                    <a:pt x="4083" y="10415"/>
                    <a:pt x="4148" y="10447"/>
                  </a:cubicBezTo>
                  <a:lnTo>
                    <a:pt x="4276" y="10447"/>
                  </a:lnTo>
                  <a:cubicBezTo>
                    <a:pt x="4437" y="10447"/>
                    <a:pt x="4565" y="10383"/>
                    <a:pt x="4726" y="10318"/>
                  </a:cubicBezTo>
                  <a:cubicBezTo>
                    <a:pt x="5305" y="10061"/>
                    <a:pt x="6108" y="9451"/>
                    <a:pt x="6783" y="8936"/>
                  </a:cubicBezTo>
                  <a:cubicBezTo>
                    <a:pt x="7321" y="8501"/>
                    <a:pt x="7797" y="8107"/>
                    <a:pt x="7969" y="7964"/>
                  </a:cubicBezTo>
                  <a:lnTo>
                    <a:pt x="7969" y="7964"/>
                  </a:lnTo>
                  <a:lnTo>
                    <a:pt x="12166" y="6814"/>
                  </a:lnTo>
                  <a:lnTo>
                    <a:pt x="12166" y="6814"/>
                  </a:lnTo>
                  <a:cubicBezTo>
                    <a:pt x="12395" y="6971"/>
                    <a:pt x="13109" y="7391"/>
                    <a:pt x="14080" y="7811"/>
                  </a:cubicBezTo>
                  <a:cubicBezTo>
                    <a:pt x="15270" y="8358"/>
                    <a:pt x="16812" y="8904"/>
                    <a:pt x="18323" y="9001"/>
                  </a:cubicBezTo>
                  <a:lnTo>
                    <a:pt x="18998" y="9001"/>
                  </a:lnTo>
                  <a:cubicBezTo>
                    <a:pt x="21312" y="9001"/>
                    <a:pt x="23057" y="8431"/>
                    <a:pt x="23448" y="8270"/>
                  </a:cubicBezTo>
                  <a:lnTo>
                    <a:pt x="23448" y="8270"/>
                  </a:lnTo>
                  <a:cubicBezTo>
                    <a:pt x="24396" y="8448"/>
                    <a:pt x="39837" y="11315"/>
                    <a:pt x="49150" y="11315"/>
                  </a:cubicBezTo>
                  <a:lnTo>
                    <a:pt x="49825" y="11315"/>
                  </a:lnTo>
                  <a:cubicBezTo>
                    <a:pt x="49857" y="11315"/>
                    <a:pt x="50693" y="11251"/>
                    <a:pt x="51593" y="10704"/>
                  </a:cubicBezTo>
                  <a:cubicBezTo>
                    <a:pt x="52461" y="10158"/>
                    <a:pt x="53425" y="9129"/>
                    <a:pt x="53554" y="7297"/>
                  </a:cubicBezTo>
                  <a:cubicBezTo>
                    <a:pt x="53586" y="7168"/>
                    <a:pt x="53586" y="7008"/>
                    <a:pt x="53586" y="6879"/>
                  </a:cubicBezTo>
                  <a:cubicBezTo>
                    <a:pt x="53586" y="5111"/>
                    <a:pt x="52621" y="3440"/>
                    <a:pt x="51368" y="2186"/>
                  </a:cubicBezTo>
                  <a:cubicBezTo>
                    <a:pt x="50114" y="932"/>
                    <a:pt x="48571" y="97"/>
                    <a:pt x="4718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44"/>
            <p:cNvSpPr/>
            <p:nvPr/>
          </p:nvSpPr>
          <p:spPr>
            <a:xfrm>
              <a:off x="1274175" y="5363550"/>
              <a:ext cx="5102975" cy="12875"/>
            </a:xfrm>
            <a:custGeom>
              <a:rect b="b" l="l" r="r" t="t"/>
              <a:pathLst>
                <a:path extrusionOk="0" h="515" w="204119">
                  <a:moveTo>
                    <a:pt x="1" y="1"/>
                  </a:moveTo>
                  <a:lnTo>
                    <a:pt x="1" y="515"/>
                  </a:lnTo>
                  <a:lnTo>
                    <a:pt x="204118" y="515"/>
                  </a:lnTo>
                  <a:lnTo>
                    <a:pt x="20411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44"/>
            <p:cNvSpPr/>
            <p:nvPr/>
          </p:nvSpPr>
          <p:spPr>
            <a:xfrm>
              <a:off x="2392800" y="5312125"/>
              <a:ext cx="1579925" cy="57875"/>
            </a:xfrm>
            <a:custGeom>
              <a:rect b="b" l="l" r="r" t="t"/>
              <a:pathLst>
                <a:path extrusionOk="0" h="2315" w="63197">
                  <a:moveTo>
                    <a:pt x="1" y="0"/>
                  </a:moveTo>
                  <a:lnTo>
                    <a:pt x="1" y="2315"/>
                  </a:lnTo>
                  <a:lnTo>
                    <a:pt x="63197" y="2315"/>
                  </a:lnTo>
                  <a:lnTo>
                    <a:pt x="6319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44"/>
            <p:cNvSpPr/>
            <p:nvPr/>
          </p:nvSpPr>
          <p:spPr>
            <a:xfrm>
              <a:off x="2385575" y="5304900"/>
              <a:ext cx="1594400" cy="71525"/>
            </a:xfrm>
            <a:custGeom>
              <a:rect b="b" l="l" r="r" t="t"/>
              <a:pathLst>
                <a:path extrusionOk="0" h="2861" w="63776">
                  <a:moveTo>
                    <a:pt x="63229" y="547"/>
                  </a:moveTo>
                  <a:lnTo>
                    <a:pt x="63229" y="2347"/>
                  </a:lnTo>
                  <a:lnTo>
                    <a:pt x="547" y="2347"/>
                  </a:lnTo>
                  <a:lnTo>
                    <a:pt x="547" y="547"/>
                  </a:lnTo>
                  <a:close/>
                  <a:moveTo>
                    <a:pt x="290" y="0"/>
                  </a:moveTo>
                  <a:cubicBezTo>
                    <a:pt x="193" y="0"/>
                    <a:pt x="129" y="32"/>
                    <a:pt x="97" y="97"/>
                  </a:cubicBezTo>
                  <a:cubicBezTo>
                    <a:pt x="33" y="129"/>
                    <a:pt x="0" y="225"/>
                    <a:pt x="0" y="289"/>
                  </a:cubicBezTo>
                  <a:lnTo>
                    <a:pt x="0" y="2604"/>
                  </a:lnTo>
                  <a:cubicBezTo>
                    <a:pt x="0" y="2668"/>
                    <a:pt x="33" y="2732"/>
                    <a:pt x="97" y="2797"/>
                  </a:cubicBezTo>
                  <a:cubicBezTo>
                    <a:pt x="129" y="2829"/>
                    <a:pt x="193" y="2861"/>
                    <a:pt x="290" y="2861"/>
                  </a:cubicBezTo>
                  <a:lnTo>
                    <a:pt x="63486" y="2861"/>
                  </a:lnTo>
                  <a:cubicBezTo>
                    <a:pt x="63550" y="2861"/>
                    <a:pt x="63614" y="2829"/>
                    <a:pt x="63679" y="2797"/>
                  </a:cubicBezTo>
                  <a:cubicBezTo>
                    <a:pt x="63743" y="2732"/>
                    <a:pt x="63775" y="2668"/>
                    <a:pt x="63775" y="2604"/>
                  </a:cubicBezTo>
                  <a:lnTo>
                    <a:pt x="63775" y="289"/>
                  </a:lnTo>
                  <a:cubicBezTo>
                    <a:pt x="63775" y="225"/>
                    <a:pt x="63743" y="129"/>
                    <a:pt x="63679" y="97"/>
                  </a:cubicBezTo>
                  <a:cubicBezTo>
                    <a:pt x="63614" y="32"/>
                    <a:pt x="63550" y="0"/>
                    <a:pt x="634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44"/>
            <p:cNvSpPr/>
            <p:nvPr/>
          </p:nvSpPr>
          <p:spPr>
            <a:xfrm>
              <a:off x="3230175" y="5312125"/>
              <a:ext cx="742550" cy="57875"/>
            </a:xfrm>
            <a:custGeom>
              <a:rect b="b" l="l" r="r" t="t"/>
              <a:pathLst>
                <a:path extrusionOk="0" h="2315" w="29702">
                  <a:moveTo>
                    <a:pt x="0" y="0"/>
                  </a:moveTo>
                  <a:lnTo>
                    <a:pt x="0" y="2315"/>
                  </a:lnTo>
                  <a:lnTo>
                    <a:pt x="29702" y="2315"/>
                  </a:lnTo>
                  <a:lnTo>
                    <a:pt x="2970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44"/>
            <p:cNvSpPr/>
            <p:nvPr/>
          </p:nvSpPr>
          <p:spPr>
            <a:xfrm>
              <a:off x="3223750" y="5304900"/>
              <a:ext cx="756225" cy="71525"/>
            </a:xfrm>
            <a:custGeom>
              <a:rect b="b" l="l" r="r" t="t"/>
              <a:pathLst>
                <a:path extrusionOk="0" h="2861" w="30249">
                  <a:moveTo>
                    <a:pt x="29702" y="547"/>
                  </a:moveTo>
                  <a:lnTo>
                    <a:pt x="29702" y="2347"/>
                  </a:lnTo>
                  <a:lnTo>
                    <a:pt x="547" y="2347"/>
                  </a:lnTo>
                  <a:lnTo>
                    <a:pt x="547" y="547"/>
                  </a:lnTo>
                  <a:close/>
                  <a:moveTo>
                    <a:pt x="257" y="0"/>
                  </a:moveTo>
                  <a:cubicBezTo>
                    <a:pt x="193" y="0"/>
                    <a:pt x="129" y="32"/>
                    <a:pt x="64" y="97"/>
                  </a:cubicBezTo>
                  <a:cubicBezTo>
                    <a:pt x="32" y="129"/>
                    <a:pt x="0" y="225"/>
                    <a:pt x="0" y="289"/>
                  </a:cubicBezTo>
                  <a:lnTo>
                    <a:pt x="0" y="2604"/>
                  </a:lnTo>
                  <a:cubicBezTo>
                    <a:pt x="0" y="2668"/>
                    <a:pt x="32" y="2732"/>
                    <a:pt x="64" y="2797"/>
                  </a:cubicBezTo>
                  <a:cubicBezTo>
                    <a:pt x="129" y="2829"/>
                    <a:pt x="193" y="2861"/>
                    <a:pt x="257" y="2861"/>
                  </a:cubicBezTo>
                  <a:lnTo>
                    <a:pt x="29959" y="2861"/>
                  </a:lnTo>
                  <a:cubicBezTo>
                    <a:pt x="30023" y="2861"/>
                    <a:pt x="30087" y="2829"/>
                    <a:pt x="30152" y="2797"/>
                  </a:cubicBezTo>
                  <a:cubicBezTo>
                    <a:pt x="30216" y="2732"/>
                    <a:pt x="30248" y="2668"/>
                    <a:pt x="30248" y="2604"/>
                  </a:cubicBezTo>
                  <a:lnTo>
                    <a:pt x="30248" y="289"/>
                  </a:lnTo>
                  <a:cubicBezTo>
                    <a:pt x="30248" y="225"/>
                    <a:pt x="30216" y="129"/>
                    <a:pt x="30152" y="97"/>
                  </a:cubicBezTo>
                  <a:cubicBezTo>
                    <a:pt x="30087" y="32"/>
                    <a:pt x="30023" y="0"/>
                    <a:pt x="299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44"/>
            <p:cNvSpPr/>
            <p:nvPr/>
          </p:nvSpPr>
          <p:spPr>
            <a:xfrm>
              <a:off x="2064125" y="4578425"/>
              <a:ext cx="1203025" cy="733725"/>
            </a:xfrm>
            <a:custGeom>
              <a:rect b="b" l="l" r="r" t="t"/>
              <a:pathLst>
                <a:path extrusionOk="0" h="29349" w="48121">
                  <a:moveTo>
                    <a:pt x="1" y="0"/>
                  </a:moveTo>
                  <a:lnTo>
                    <a:pt x="14594" y="29348"/>
                  </a:lnTo>
                  <a:lnTo>
                    <a:pt x="48121" y="29348"/>
                  </a:lnTo>
                  <a:lnTo>
                    <a:pt x="3645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44"/>
            <p:cNvSpPr/>
            <p:nvPr/>
          </p:nvSpPr>
          <p:spPr>
            <a:xfrm>
              <a:off x="2056900" y="4572000"/>
              <a:ext cx="1217500" cy="746575"/>
            </a:xfrm>
            <a:custGeom>
              <a:rect b="b" l="l" r="r" t="t"/>
              <a:pathLst>
                <a:path extrusionOk="0" h="29863" w="48700">
                  <a:moveTo>
                    <a:pt x="36549" y="547"/>
                  </a:moveTo>
                  <a:lnTo>
                    <a:pt x="47999" y="29316"/>
                  </a:lnTo>
                  <a:lnTo>
                    <a:pt x="15076" y="29316"/>
                  </a:lnTo>
                  <a:lnTo>
                    <a:pt x="740" y="547"/>
                  </a:lnTo>
                  <a:close/>
                  <a:moveTo>
                    <a:pt x="290" y="0"/>
                  </a:moveTo>
                  <a:cubicBezTo>
                    <a:pt x="193" y="0"/>
                    <a:pt x="129" y="32"/>
                    <a:pt x="65" y="129"/>
                  </a:cubicBezTo>
                  <a:cubicBezTo>
                    <a:pt x="32" y="193"/>
                    <a:pt x="0" y="290"/>
                    <a:pt x="65" y="386"/>
                  </a:cubicBezTo>
                  <a:lnTo>
                    <a:pt x="14658" y="29702"/>
                  </a:lnTo>
                  <a:cubicBezTo>
                    <a:pt x="14690" y="29798"/>
                    <a:pt x="14787" y="29863"/>
                    <a:pt x="14883" y="29863"/>
                  </a:cubicBezTo>
                  <a:lnTo>
                    <a:pt x="48410" y="29863"/>
                  </a:lnTo>
                  <a:cubicBezTo>
                    <a:pt x="48506" y="29863"/>
                    <a:pt x="48571" y="29830"/>
                    <a:pt x="48635" y="29734"/>
                  </a:cubicBezTo>
                  <a:cubicBezTo>
                    <a:pt x="48667" y="29670"/>
                    <a:pt x="48699" y="29573"/>
                    <a:pt x="48667" y="29509"/>
                  </a:cubicBezTo>
                  <a:lnTo>
                    <a:pt x="36966" y="161"/>
                  </a:lnTo>
                  <a:cubicBezTo>
                    <a:pt x="36934" y="65"/>
                    <a:pt x="36838" y="0"/>
                    <a:pt x="367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44"/>
            <p:cNvSpPr/>
            <p:nvPr/>
          </p:nvSpPr>
          <p:spPr>
            <a:xfrm>
              <a:off x="2027175" y="4578425"/>
              <a:ext cx="1203025" cy="733725"/>
            </a:xfrm>
            <a:custGeom>
              <a:rect b="b" l="l" r="r" t="t"/>
              <a:pathLst>
                <a:path extrusionOk="0" h="29349" w="48121">
                  <a:moveTo>
                    <a:pt x="0" y="0"/>
                  </a:moveTo>
                  <a:lnTo>
                    <a:pt x="14626" y="29348"/>
                  </a:lnTo>
                  <a:lnTo>
                    <a:pt x="48120" y="29348"/>
                  </a:lnTo>
                  <a:lnTo>
                    <a:pt x="3645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44"/>
            <p:cNvSpPr/>
            <p:nvPr/>
          </p:nvSpPr>
          <p:spPr>
            <a:xfrm>
              <a:off x="2020725" y="4572000"/>
              <a:ext cx="1216700" cy="746575"/>
            </a:xfrm>
            <a:custGeom>
              <a:rect b="b" l="l" r="r" t="t"/>
              <a:pathLst>
                <a:path extrusionOk="0" h="29863" w="48668">
                  <a:moveTo>
                    <a:pt x="36517" y="547"/>
                  </a:moveTo>
                  <a:lnTo>
                    <a:pt x="47968" y="29316"/>
                  </a:lnTo>
                  <a:lnTo>
                    <a:pt x="15044" y="29316"/>
                  </a:lnTo>
                  <a:lnTo>
                    <a:pt x="708" y="547"/>
                  </a:lnTo>
                  <a:close/>
                  <a:moveTo>
                    <a:pt x="258" y="0"/>
                  </a:moveTo>
                  <a:cubicBezTo>
                    <a:pt x="162" y="0"/>
                    <a:pt x="97" y="32"/>
                    <a:pt x="33" y="129"/>
                  </a:cubicBezTo>
                  <a:cubicBezTo>
                    <a:pt x="1" y="193"/>
                    <a:pt x="1" y="290"/>
                    <a:pt x="33" y="386"/>
                  </a:cubicBezTo>
                  <a:lnTo>
                    <a:pt x="14627" y="29702"/>
                  </a:lnTo>
                  <a:cubicBezTo>
                    <a:pt x="14659" y="29798"/>
                    <a:pt x="14755" y="29863"/>
                    <a:pt x="14884" y="29863"/>
                  </a:cubicBezTo>
                  <a:lnTo>
                    <a:pt x="48378" y="29863"/>
                  </a:lnTo>
                  <a:cubicBezTo>
                    <a:pt x="48475" y="29863"/>
                    <a:pt x="48571" y="29830"/>
                    <a:pt x="48603" y="29734"/>
                  </a:cubicBezTo>
                  <a:cubicBezTo>
                    <a:pt x="48668" y="29670"/>
                    <a:pt x="48668" y="29573"/>
                    <a:pt x="48635" y="29509"/>
                  </a:cubicBezTo>
                  <a:lnTo>
                    <a:pt x="36935" y="161"/>
                  </a:lnTo>
                  <a:cubicBezTo>
                    <a:pt x="36903" y="65"/>
                    <a:pt x="36806" y="0"/>
                    <a:pt x="3671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67" name="Google Shape;1467;p44"/>
          <p:cNvSpPr txBox="1"/>
          <p:nvPr/>
        </p:nvSpPr>
        <p:spPr>
          <a:xfrm>
            <a:off x="427175" y="2885825"/>
            <a:ext cx="5097000" cy="84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 sz="2008">
                <a:solidFill>
                  <a:schemeClr val="dk2"/>
                </a:solidFill>
                <a:latin typeface="Barlow Semi Condensed"/>
                <a:ea typeface="Barlow Semi Condensed"/>
                <a:cs typeface="Barlow Semi Condensed"/>
                <a:sym typeface="Barlow Semi Condensed"/>
              </a:rPr>
              <a:t>Can we simplify the model and achieve similar prediction accuracy?</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7"/>
                                        </p:tgtEl>
                                        <p:attrNameLst>
                                          <p:attrName>style.visibility</p:attrName>
                                        </p:attrNameLst>
                                      </p:cBhvr>
                                      <p:to>
                                        <p:strVal val="visible"/>
                                      </p:to>
                                    </p:set>
                                    <p:animEffect filter="fade" transition="in">
                                      <p:cBhvr>
                                        <p:cTn dur="3000"/>
                                        <p:tgtEl>
                                          <p:spTgt spid="12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7"/>
                                        </p:tgtEl>
                                        <p:attrNameLst>
                                          <p:attrName>style.visibility</p:attrName>
                                        </p:attrNameLst>
                                      </p:cBhvr>
                                      <p:to>
                                        <p:strVal val="visible"/>
                                      </p:to>
                                    </p:set>
                                    <p:animEffect filter="fade" transition="in">
                                      <p:cBhvr>
                                        <p:cTn dur="1000"/>
                                        <p:tgtEl>
                                          <p:spTgt spid="14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1" name="Shape 1471"/>
        <p:cNvGrpSpPr/>
        <p:nvPr/>
      </p:nvGrpSpPr>
      <p:grpSpPr>
        <a:xfrm>
          <a:off x="0" y="0"/>
          <a:ext cx="0" cy="0"/>
          <a:chOff x="0" y="0"/>
          <a:chExt cx="0" cy="0"/>
        </a:xfrm>
      </p:grpSpPr>
      <p:sp>
        <p:nvSpPr>
          <p:cNvPr id="1472" name="Google Shape;1472;p45"/>
          <p:cNvSpPr txBox="1"/>
          <p:nvPr>
            <p:ph type="title"/>
          </p:nvPr>
        </p:nvSpPr>
        <p:spPr>
          <a:xfrm>
            <a:off x="-574425" y="26467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820"/>
              <a:t>RFE &amp; Hyperparameter Tuning</a:t>
            </a:r>
            <a:endParaRPr sz="2820"/>
          </a:p>
        </p:txBody>
      </p:sp>
      <p:sp>
        <p:nvSpPr>
          <p:cNvPr id="1473" name="Google Shape;1473;p45"/>
          <p:cNvSpPr txBox="1"/>
          <p:nvPr/>
        </p:nvSpPr>
        <p:spPr>
          <a:xfrm>
            <a:off x="1301700" y="1313275"/>
            <a:ext cx="1417200" cy="459000"/>
          </a:xfrm>
          <a:prstGeom prst="rect">
            <a:avLst/>
          </a:prstGeom>
          <a:noFill/>
          <a:ln cap="flat" cmpd="sng" w="9525">
            <a:solidFill>
              <a:srgbClr val="222222"/>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rPr lang="en" sz="1800">
                <a:solidFill>
                  <a:schemeClr val="accent1"/>
                </a:solidFill>
                <a:latin typeface="Barlow Semi Condensed Medium"/>
                <a:ea typeface="Barlow Semi Condensed Medium"/>
                <a:cs typeface="Barlow Semi Condensed Medium"/>
                <a:sym typeface="Barlow Semi Condensed Medium"/>
              </a:rPr>
              <a:t>184 Features</a:t>
            </a:r>
            <a:endParaRPr sz="1500">
              <a:solidFill>
                <a:schemeClr val="dk2"/>
              </a:solidFill>
              <a:latin typeface="Comfortaa"/>
              <a:ea typeface="Comfortaa"/>
              <a:cs typeface="Comfortaa"/>
              <a:sym typeface="Comfortaa"/>
            </a:endParaRPr>
          </a:p>
        </p:txBody>
      </p:sp>
      <p:sp>
        <p:nvSpPr>
          <p:cNvPr id="1474" name="Google Shape;1474;p45"/>
          <p:cNvSpPr txBox="1"/>
          <p:nvPr/>
        </p:nvSpPr>
        <p:spPr>
          <a:xfrm>
            <a:off x="3664650" y="1981100"/>
            <a:ext cx="1285200" cy="474900"/>
          </a:xfrm>
          <a:prstGeom prst="rect">
            <a:avLst/>
          </a:prstGeom>
          <a:noFill/>
          <a:ln cap="flat" cmpd="sng" w="9525">
            <a:solidFill>
              <a:srgbClr val="222222"/>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rPr lang="en" sz="1800">
                <a:solidFill>
                  <a:schemeClr val="accent1"/>
                </a:solidFill>
                <a:latin typeface="Barlow Semi Condensed Medium"/>
                <a:ea typeface="Barlow Semi Condensed Medium"/>
                <a:cs typeface="Barlow Semi Condensed Medium"/>
                <a:sym typeface="Barlow Semi Condensed Medium"/>
              </a:rPr>
              <a:t>50 </a:t>
            </a:r>
            <a:r>
              <a:rPr lang="en" sz="1800">
                <a:solidFill>
                  <a:schemeClr val="accent1"/>
                </a:solidFill>
                <a:latin typeface="Barlow Semi Condensed Medium"/>
                <a:ea typeface="Barlow Semi Condensed Medium"/>
                <a:cs typeface="Barlow Semi Condensed Medium"/>
                <a:sym typeface="Barlow Semi Condensed Medium"/>
              </a:rPr>
              <a:t>Features</a:t>
            </a:r>
            <a:endParaRPr sz="1500">
              <a:solidFill>
                <a:schemeClr val="dk2"/>
              </a:solidFill>
              <a:latin typeface="Comfortaa"/>
              <a:ea typeface="Comfortaa"/>
              <a:cs typeface="Comfortaa"/>
              <a:sym typeface="Comfortaa"/>
            </a:endParaRPr>
          </a:p>
        </p:txBody>
      </p:sp>
      <p:sp>
        <p:nvSpPr>
          <p:cNvPr id="1475" name="Google Shape;1475;p45"/>
          <p:cNvSpPr txBox="1"/>
          <p:nvPr/>
        </p:nvSpPr>
        <p:spPr>
          <a:xfrm>
            <a:off x="3090900" y="1256413"/>
            <a:ext cx="27168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100">
                <a:solidFill>
                  <a:schemeClr val="dk2"/>
                </a:solidFill>
                <a:latin typeface="Comfortaa"/>
                <a:ea typeface="Comfortaa"/>
                <a:cs typeface="Comfortaa"/>
                <a:sym typeface="Comfortaa"/>
              </a:rPr>
              <a:t>Iteratively remove based on feature importance (mean decrease gini)</a:t>
            </a:r>
            <a:endParaRPr i="1" sz="1100">
              <a:solidFill>
                <a:schemeClr val="dk2"/>
              </a:solidFill>
              <a:latin typeface="Comfortaa"/>
              <a:ea typeface="Comfortaa"/>
              <a:cs typeface="Comfortaa"/>
              <a:sym typeface="Comfortaa"/>
            </a:endParaRPr>
          </a:p>
        </p:txBody>
      </p:sp>
      <p:sp>
        <p:nvSpPr>
          <p:cNvPr id="1476" name="Google Shape;1476;p45"/>
          <p:cNvSpPr/>
          <p:nvPr/>
        </p:nvSpPr>
        <p:spPr>
          <a:xfrm rot="5398640">
            <a:off x="4192962" y="375600"/>
            <a:ext cx="758100" cy="6540300"/>
          </a:xfrm>
          <a:prstGeom prst="leftBracket">
            <a:avLst>
              <a:gd fmla="val 8333"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1477" name="Google Shape;1477;p45"/>
          <p:cNvCxnSpPr>
            <a:stCxn id="1474" idx="2"/>
          </p:cNvCxnSpPr>
          <p:nvPr/>
        </p:nvCxnSpPr>
        <p:spPr>
          <a:xfrm>
            <a:off x="4307250" y="2456000"/>
            <a:ext cx="8100" cy="462300"/>
          </a:xfrm>
          <a:prstGeom prst="straightConnector1">
            <a:avLst/>
          </a:prstGeom>
          <a:noFill/>
          <a:ln cap="flat" cmpd="sng" w="9525">
            <a:solidFill>
              <a:schemeClr val="dk2"/>
            </a:solidFill>
            <a:prstDash val="solid"/>
            <a:round/>
            <a:headEnd len="med" w="med" type="none"/>
            <a:tailEnd len="med" w="med" type="triangle"/>
          </a:ln>
        </p:spPr>
      </p:cxnSp>
      <p:sp>
        <p:nvSpPr>
          <p:cNvPr id="1478" name="Google Shape;1478;p45"/>
          <p:cNvSpPr txBox="1"/>
          <p:nvPr/>
        </p:nvSpPr>
        <p:spPr>
          <a:xfrm>
            <a:off x="3357750" y="2918288"/>
            <a:ext cx="1899000" cy="47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dk2"/>
                </a:solidFill>
                <a:latin typeface="Comfortaa"/>
                <a:ea typeface="Comfortaa"/>
                <a:cs typeface="Comfortaa"/>
                <a:sym typeface="Comfortaa"/>
              </a:rPr>
              <a:t>Tune Parameters</a:t>
            </a:r>
            <a:endParaRPr sz="1500">
              <a:solidFill>
                <a:schemeClr val="dk2"/>
              </a:solidFill>
              <a:latin typeface="Comfortaa"/>
              <a:ea typeface="Comfortaa"/>
              <a:cs typeface="Comfortaa"/>
              <a:sym typeface="Comfortaa"/>
            </a:endParaRPr>
          </a:p>
        </p:txBody>
      </p:sp>
      <p:sp>
        <p:nvSpPr>
          <p:cNvPr id="1479" name="Google Shape;1479;p45"/>
          <p:cNvSpPr txBox="1"/>
          <p:nvPr/>
        </p:nvSpPr>
        <p:spPr>
          <a:xfrm>
            <a:off x="3639788" y="3324425"/>
            <a:ext cx="1995600" cy="38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450">
                <a:solidFill>
                  <a:schemeClr val="dk1"/>
                </a:solidFill>
                <a:latin typeface="Consolas"/>
                <a:ea typeface="Consolas"/>
                <a:cs typeface="Consolas"/>
                <a:sym typeface="Consolas"/>
              </a:rPr>
              <a:t>min_samples_leaf</a:t>
            </a:r>
            <a:endParaRPr sz="1800">
              <a:solidFill>
                <a:schemeClr val="dk2"/>
              </a:solidFill>
              <a:latin typeface="Source Code Pro"/>
              <a:ea typeface="Source Code Pro"/>
              <a:cs typeface="Source Code Pro"/>
              <a:sym typeface="Source Code Pro"/>
            </a:endParaRPr>
          </a:p>
        </p:txBody>
      </p:sp>
      <p:sp>
        <p:nvSpPr>
          <p:cNvPr id="1480" name="Google Shape;1480;p45"/>
          <p:cNvSpPr txBox="1"/>
          <p:nvPr/>
        </p:nvSpPr>
        <p:spPr>
          <a:xfrm>
            <a:off x="1582325" y="3324413"/>
            <a:ext cx="1575600" cy="38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450">
                <a:solidFill>
                  <a:schemeClr val="dk1"/>
                </a:solidFill>
                <a:latin typeface="Consolas"/>
                <a:ea typeface="Consolas"/>
                <a:cs typeface="Consolas"/>
                <a:sym typeface="Consolas"/>
              </a:rPr>
              <a:t>max_features</a:t>
            </a:r>
            <a:endParaRPr sz="1800">
              <a:solidFill>
                <a:schemeClr val="dk2"/>
              </a:solidFill>
              <a:latin typeface="Source Code Pro"/>
              <a:ea typeface="Source Code Pro"/>
              <a:cs typeface="Source Code Pro"/>
              <a:sym typeface="Source Code Pro"/>
            </a:endParaRPr>
          </a:p>
        </p:txBody>
      </p:sp>
      <p:sp>
        <p:nvSpPr>
          <p:cNvPr id="1481" name="Google Shape;1481;p45"/>
          <p:cNvSpPr txBox="1"/>
          <p:nvPr/>
        </p:nvSpPr>
        <p:spPr>
          <a:xfrm>
            <a:off x="5997750" y="3355650"/>
            <a:ext cx="1575600" cy="38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500">
              <a:solidFill>
                <a:schemeClr val="dk2"/>
              </a:solidFill>
              <a:latin typeface="Source Code Pro"/>
              <a:ea typeface="Source Code Pro"/>
              <a:cs typeface="Source Code Pro"/>
              <a:sym typeface="Source Code Pro"/>
            </a:endParaRPr>
          </a:p>
        </p:txBody>
      </p:sp>
      <p:cxnSp>
        <p:nvCxnSpPr>
          <p:cNvPr id="1482" name="Google Shape;1482;p45"/>
          <p:cNvCxnSpPr>
            <a:stCxn id="1475" idx="1"/>
            <a:endCxn id="1475" idx="1"/>
          </p:cNvCxnSpPr>
          <p:nvPr/>
        </p:nvCxnSpPr>
        <p:spPr>
          <a:xfrm>
            <a:off x="3090900" y="1542763"/>
            <a:ext cx="0" cy="0"/>
          </a:xfrm>
          <a:prstGeom prst="straightConnector1">
            <a:avLst/>
          </a:prstGeom>
          <a:noFill/>
          <a:ln cap="flat" cmpd="sng" w="9525">
            <a:solidFill>
              <a:schemeClr val="dk2"/>
            </a:solidFill>
            <a:prstDash val="solid"/>
            <a:round/>
            <a:headEnd len="med" w="med" type="none"/>
            <a:tailEnd len="med" w="med" type="none"/>
          </a:ln>
        </p:spPr>
      </p:cxnSp>
      <p:cxnSp>
        <p:nvCxnSpPr>
          <p:cNvPr id="1483" name="Google Shape;1483;p45"/>
          <p:cNvCxnSpPr>
            <a:stCxn id="1473" idx="3"/>
            <a:endCxn id="1475" idx="1"/>
          </p:cNvCxnSpPr>
          <p:nvPr/>
        </p:nvCxnSpPr>
        <p:spPr>
          <a:xfrm>
            <a:off x="2718900" y="1542775"/>
            <a:ext cx="372000" cy="0"/>
          </a:xfrm>
          <a:prstGeom prst="straightConnector1">
            <a:avLst/>
          </a:prstGeom>
          <a:noFill/>
          <a:ln cap="flat" cmpd="sng" w="9525">
            <a:solidFill>
              <a:schemeClr val="dk2"/>
            </a:solidFill>
            <a:prstDash val="solid"/>
            <a:round/>
            <a:headEnd len="med" w="med" type="none"/>
            <a:tailEnd len="med" w="med" type="triangle"/>
          </a:ln>
        </p:spPr>
      </p:cxnSp>
      <p:sp>
        <p:nvSpPr>
          <p:cNvPr id="1484" name="Google Shape;1484;p45"/>
          <p:cNvSpPr txBox="1"/>
          <p:nvPr/>
        </p:nvSpPr>
        <p:spPr>
          <a:xfrm>
            <a:off x="1207850" y="4119050"/>
            <a:ext cx="6859500" cy="36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50">
                <a:solidFill>
                  <a:schemeClr val="dk1"/>
                </a:solidFill>
                <a:latin typeface="Consolas"/>
                <a:ea typeface="Consolas"/>
                <a:cs typeface="Consolas"/>
                <a:sym typeface="Consolas"/>
              </a:rPr>
              <a:t>Best: 0.899757 using {'min_samples_leaf': 5, 'max_features': 15, 'max_depth': 20}</a:t>
            </a:r>
            <a:endParaRPr sz="1500">
              <a:solidFill>
                <a:schemeClr val="dk1"/>
              </a:solidFill>
            </a:endParaRPr>
          </a:p>
        </p:txBody>
      </p:sp>
      <p:sp>
        <p:nvSpPr>
          <p:cNvPr id="1485" name="Google Shape;1485;p45"/>
          <p:cNvSpPr txBox="1"/>
          <p:nvPr/>
        </p:nvSpPr>
        <p:spPr>
          <a:xfrm>
            <a:off x="6117250" y="3324413"/>
            <a:ext cx="1575600" cy="38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450">
                <a:solidFill>
                  <a:schemeClr val="dk1"/>
                </a:solidFill>
                <a:latin typeface="Consolas"/>
                <a:ea typeface="Consolas"/>
                <a:cs typeface="Consolas"/>
                <a:sym typeface="Consolas"/>
              </a:rPr>
              <a:t>max_depth</a:t>
            </a:r>
            <a:endParaRPr sz="1800">
              <a:solidFill>
                <a:schemeClr val="dk2"/>
              </a:solidFill>
              <a:latin typeface="Source Code Pro"/>
              <a:ea typeface="Source Code Pro"/>
              <a:cs typeface="Source Code Pro"/>
              <a:sym typeface="Source Code Pro"/>
            </a:endParaRPr>
          </a:p>
        </p:txBody>
      </p:sp>
      <p:pic>
        <p:nvPicPr>
          <p:cNvPr id="1486" name="Google Shape;1486;p45"/>
          <p:cNvPicPr preferRelativeResize="0"/>
          <p:nvPr/>
        </p:nvPicPr>
        <p:blipFill>
          <a:blip r:embed="rId3">
            <a:alphaModFix amt="47000"/>
          </a:blip>
          <a:stretch>
            <a:fillRect/>
          </a:stretch>
        </p:blipFill>
        <p:spPr>
          <a:xfrm>
            <a:off x="6179600" y="805175"/>
            <a:ext cx="1766575" cy="1766575"/>
          </a:xfrm>
          <a:prstGeom prst="rect">
            <a:avLst/>
          </a:prstGeom>
          <a:noFill/>
          <a:ln>
            <a:noFill/>
          </a:ln>
        </p:spPr>
      </p:pic>
      <p:sp>
        <p:nvSpPr>
          <p:cNvPr id="1487" name="Google Shape;1487;p45"/>
          <p:cNvSpPr txBox="1"/>
          <p:nvPr>
            <p:ph idx="12" type="sldNum"/>
          </p:nvPr>
        </p:nvSpPr>
        <p:spPr>
          <a:xfrm>
            <a:off x="8472458" y="4663217"/>
            <a:ext cx="548700" cy="3936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3"/>
                                        </p:tgtEl>
                                        <p:attrNameLst>
                                          <p:attrName>style.visibility</p:attrName>
                                        </p:attrNameLst>
                                      </p:cBhvr>
                                      <p:to>
                                        <p:strVal val="visible"/>
                                      </p:to>
                                    </p:set>
                                    <p:animEffect filter="fade" transition="in">
                                      <p:cBhvr>
                                        <p:cTn dur="1000"/>
                                        <p:tgtEl>
                                          <p:spTgt spid="1473"/>
                                        </p:tgtEl>
                                      </p:cBhvr>
                                    </p:animEffect>
                                  </p:childTnLst>
                                </p:cTn>
                              </p:par>
                              <p:par>
                                <p:cTn fill="hold" nodeType="withEffect" presetClass="entr" presetID="10" presetSubtype="0">
                                  <p:stCondLst>
                                    <p:cond delay="0"/>
                                  </p:stCondLst>
                                  <p:childTnLst>
                                    <p:set>
                                      <p:cBhvr>
                                        <p:cTn dur="1" fill="hold">
                                          <p:stCondLst>
                                            <p:cond delay="0"/>
                                          </p:stCondLst>
                                        </p:cTn>
                                        <p:tgtEl>
                                          <p:spTgt spid="1475"/>
                                        </p:tgtEl>
                                        <p:attrNameLst>
                                          <p:attrName>style.visibility</p:attrName>
                                        </p:attrNameLst>
                                      </p:cBhvr>
                                      <p:to>
                                        <p:strVal val="visible"/>
                                      </p:to>
                                    </p:set>
                                    <p:animEffect filter="fade" transition="in">
                                      <p:cBhvr>
                                        <p:cTn dur="1000"/>
                                        <p:tgtEl>
                                          <p:spTgt spid="1475"/>
                                        </p:tgtEl>
                                      </p:cBhvr>
                                    </p:animEffect>
                                  </p:childTnLst>
                                </p:cTn>
                              </p:par>
                              <p:par>
                                <p:cTn fill="hold" nodeType="withEffect" presetClass="entr" presetID="10" presetSubtype="0">
                                  <p:stCondLst>
                                    <p:cond delay="0"/>
                                  </p:stCondLst>
                                  <p:childTnLst>
                                    <p:set>
                                      <p:cBhvr>
                                        <p:cTn dur="1" fill="hold">
                                          <p:stCondLst>
                                            <p:cond delay="0"/>
                                          </p:stCondLst>
                                        </p:cTn>
                                        <p:tgtEl>
                                          <p:spTgt spid="1482"/>
                                        </p:tgtEl>
                                        <p:attrNameLst>
                                          <p:attrName>style.visibility</p:attrName>
                                        </p:attrNameLst>
                                      </p:cBhvr>
                                      <p:to>
                                        <p:strVal val="visible"/>
                                      </p:to>
                                    </p:set>
                                    <p:animEffect filter="fade" transition="in">
                                      <p:cBhvr>
                                        <p:cTn dur="1000"/>
                                        <p:tgtEl>
                                          <p:spTgt spid="1482"/>
                                        </p:tgtEl>
                                      </p:cBhvr>
                                    </p:animEffect>
                                  </p:childTnLst>
                                </p:cTn>
                              </p:par>
                              <p:par>
                                <p:cTn fill="hold" nodeType="withEffect" presetClass="entr" presetID="10" presetSubtype="0">
                                  <p:stCondLst>
                                    <p:cond delay="0"/>
                                  </p:stCondLst>
                                  <p:childTnLst>
                                    <p:set>
                                      <p:cBhvr>
                                        <p:cTn dur="1" fill="hold">
                                          <p:stCondLst>
                                            <p:cond delay="0"/>
                                          </p:stCondLst>
                                        </p:cTn>
                                        <p:tgtEl>
                                          <p:spTgt spid="1483"/>
                                        </p:tgtEl>
                                        <p:attrNameLst>
                                          <p:attrName>style.visibility</p:attrName>
                                        </p:attrNameLst>
                                      </p:cBhvr>
                                      <p:to>
                                        <p:strVal val="visible"/>
                                      </p:to>
                                    </p:set>
                                    <p:animEffect filter="fade" transition="in">
                                      <p:cBhvr>
                                        <p:cTn dur="1000"/>
                                        <p:tgtEl>
                                          <p:spTgt spid="14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4"/>
                                        </p:tgtEl>
                                        <p:attrNameLst>
                                          <p:attrName>style.visibility</p:attrName>
                                        </p:attrNameLst>
                                      </p:cBhvr>
                                      <p:to>
                                        <p:strVal val="visible"/>
                                      </p:to>
                                    </p:set>
                                    <p:animEffect filter="fade" transition="in">
                                      <p:cBhvr>
                                        <p:cTn dur="1000"/>
                                        <p:tgtEl>
                                          <p:spTgt spid="14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7"/>
                                        </p:tgtEl>
                                        <p:attrNameLst>
                                          <p:attrName>style.visibility</p:attrName>
                                        </p:attrNameLst>
                                      </p:cBhvr>
                                      <p:to>
                                        <p:strVal val="visible"/>
                                      </p:to>
                                    </p:set>
                                    <p:animEffect filter="fade" transition="in">
                                      <p:cBhvr>
                                        <p:cTn dur="2200"/>
                                        <p:tgtEl>
                                          <p:spTgt spid="1477"/>
                                        </p:tgtEl>
                                      </p:cBhvr>
                                    </p:animEffect>
                                  </p:childTnLst>
                                </p:cTn>
                              </p:par>
                              <p:par>
                                <p:cTn fill="hold" nodeType="withEffect" presetClass="entr" presetID="10" presetSubtype="0">
                                  <p:stCondLst>
                                    <p:cond delay="0"/>
                                  </p:stCondLst>
                                  <p:childTnLst>
                                    <p:set>
                                      <p:cBhvr>
                                        <p:cTn dur="1" fill="hold">
                                          <p:stCondLst>
                                            <p:cond delay="0"/>
                                          </p:stCondLst>
                                        </p:cTn>
                                        <p:tgtEl>
                                          <p:spTgt spid="1476"/>
                                        </p:tgtEl>
                                        <p:attrNameLst>
                                          <p:attrName>style.visibility</p:attrName>
                                        </p:attrNameLst>
                                      </p:cBhvr>
                                      <p:to>
                                        <p:strVal val="visible"/>
                                      </p:to>
                                    </p:set>
                                    <p:animEffect filter="fade" transition="in">
                                      <p:cBhvr>
                                        <p:cTn dur="1000"/>
                                        <p:tgtEl>
                                          <p:spTgt spid="1476"/>
                                        </p:tgtEl>
                                      </p:cBhvr>
                                    </p:animEffect>
                                  </p:childTnLst>
                                </p:cTn>
                              </p:par>
                              <p:par>
                                <p:cTn fill="hold" nodeType="withEffect" presetClass="entr" presetID="10" presetSubtype="0">
                                  <p:stCondLst>
                                    <p:cond delay="0"/>
                                  </p:stCondLst>
                                  <p:childTnLst>
                                    <p:set>
                                      <p:cBhvr>
                                        <p:cTn dur="1" fill="hold">
                                          <p:stCondLst>
                                            <p:cond delay="0"/>
                                          </p:stCondLst>
                                        </p:cTn>
                                        <p:tgtEl>
                                          <p:spTgt spid="1478"/>
                                        </p:tgtEl>
                                        <p:attrNameLst>
                                          <p:attrName>style.visibility</p:attrName>
                                        </p:attrNameLst>
                                      </p:cBhvr>
                                      <p:to>
                                        <p:strVal val="visible"/>
                                      </p:to>
                                    </p:set>
                                    <p:animEffect filter="fade" transition="in">
                                      <p:cBhvr>
                                        <p:cTn dur="1000"/>
                                        <p:tgtEl>
                                          <p:spTgt spid="1478"/>
                                        </p:tgtEl>
                                      </p:cBhvr>
                                    </p:animEffect>
                                  </p:childTnLst>
                                </p:cTn>
                              </p:par>
                              <p:par>
                                <p:cTn fill="hold" nodeType="withEffect" presetClass="entr" presetID="10" presetSubtype="0">
                                  <p:stCondLst>
                                    <p:cond delay="0"/>
                                  </p:stCondLst>
                                  <p:childTnLst>
                                    <p:set>
                                      <p:cBhvr>
                                        <p:cTn dur="1" fill="hold">
                                          <p:stCondLst>
                                            <p:cond delay="0"/>
                                          </p:stCondLst>
                                        </p:cTn>
                                        <p:tgtEl>
                                          <p:spTgt spid="1479"/>
                                        </p:tgtEl>
                                        <p:attrNameLst>
                                          <p:attrName>style.visibility</p:attrName>
                                        </p:attrNameLst>
                                      </p:cBhvr>
                                      <p:to>
                                        <p:strVal val="visible"/>
                                      </p:to>
                                    </p:set>
                                    <p:animEffect filter="fade" transition="in">
                                      <p:cBhvr>
                                        <p:cTn dur="1000"/>
                                        <p:tgtEl>
                                          <p:spTgt spid="1479"/>
                                        </p:tgtEl>
                                      </p:cBhvr>
                                    </p:animEffect>
                                  </p:childTnLst>
                                </p:cTn>
                              </p:par>
                              <p:par>
                                <p:cTn fill="hold" nodeType="withEffect" presetClass="entr" presetID="10" presetSubtype="0">
                                  <p:stCondLst>
                                    <p:cond delay="0"/>
                                  </p:stCondLst>
                                  <p:childTnLst>
                                    <p:set>
                                      <p:cBhvr>
                                        <p:cTn dur="1" fill="hold">
                                          <p:stCondLst>
                                            <p:cond delay="0"/>
                                          </p:stCondLst>
                                        </p:cTn>
                                        <p:tgtEl>
                                          <p:spTgt spid="1481"/>
                                        </p:tgtEl>
                                        <p:attrNameLst>
                                          <p:attrName>style.visibility</p:attrName>
                                        </p:attrNameLst>
                                      </p:cBhvr>
                                      <p:to>
                                        <p:strVal val="visible"/>
                                      </p:to>
                                    </p:set>
                                    <p:animEffect filter="fade" transition="in">
                                      <p:cBhvr>
                                        <p:cTn dur="1000"/>
                                        <p:tgtEl>
                                          <p:spTgt spid="1481"/>
                                        </p:tgtEl>
                                      </p:cBhvr>
                                    </p:animEffect>
                                  </p:childTnLst>
                                </p:cTn>
                              </p:par>
                              <p:par>
                                <p:cTn fill="hold" nodeType="withEffect" presetClass="entr" presetID="10" presetSubtype="0">
                                  <p:stCondLst>
                                    <p:cond delay="0"/>
                                  </p:stCondLst>
                                  <p:childTnLst>
                                    <p:set>
                                      <p:cBhvr>
                                        <p:cTn dur="1" fill="hold">
                                          <p:stCondLst>
                                            <p:cond delay="0"/>
                                          </p:stCondLst>
                                        </p:cTn>
                                        <p:tgtEl>
                                          <p:spTgt spid="1485"/>
                                        </p:tgtEl>
                                        <p:attrNameLst>
                                          <p:attrName>style.visibility</p:attrName>
                                        </p:attrNameLst>
                                      </p:cBhvr>
                                      <p:to>
                                        <p:strVal val="visible"/>
                                      </p:to>
                                    </p:set>
                                    <p:animEffect filter="fade" transition="in">
                                      <p:cBhvr>
                                        <p:cTn dur="1000"/>
                                        <p:tgtEl>
                                          <p:spTgt spid="1485"/>
                                        </p:tgtEl>
                                      </p:cBhvr>
                                    </p:animEffect>
                                  </p:childTnLst>
                                </p:cTn>
                              </p:par>
                              <p:par>
                                <p:cTn fill="hold" nodeType="withEffect" presetClass="entr" presetID="10" presetSubtype="0">
                                  <p:stCondLst>
                                    <p:cond delay="0"/>
                                  </p:stCondLst>
                                  <p:childTnLst>
                                    <p:set>
                                      <p:cBhvr>
                                        <p:cTn dur="1" fill="hold">
                                          <p:stCondLst>
                                            <p:cond delay="0"/>
                                          </p:stCondLst>
                                        </p:cTn>
                                        <p:tgtEl>
                                          <p:spTgt spid="1480"/>
                                        </p:tgtEl>
                                        <p:attrNameLst>
                                          <p:attrName>style.visibility</p:attrName>
                                        </p:attrNameLst>
                                      </p:cBhvr>
                                      <p:to>
                                        <p:strVal val="visible"/>
                                      </p:to>
                                    </p:set>
                                    <p:animEffect filter="fade" transition="in">
                                      <p:cBhvr>
                                        <p:cTn dur="1000"/>
                                        <p:tgtEl>
                                          <p:spTgt spid="14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4"/>
                                        </p:tgtEl>
                                        <p:attrNameLst>
                                          <p:attrName>style.visibility</p:attrName>
                                        </p:attrNameLst>
                                      </p:cBhvr>
                                      <p:to>
                                        <p:strVal val="visible"/>
                                      </p:to>
                                    </p:set>
                                    <p:animEffect filter="fade" transition="in">
                                      <p:cBhvr>
                                        <p:cTn dur="1000"/>
                                        <p:tgtEl>
                                          <p:spTgt spid="14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1" name="Shape 1491"/>
        <p:cNvGrpSpPr/>
        <p:nvPr/>
      </p:nvGrpSpPr>
      <p:grpSpPr>
        <a:xfrm>
          <a:off x="0" y="0"/>
          <a:ext cx="0" cy="0"/>
          <a:chOff x="0" y="0"/>
          <a:chExt cx="0" cy="0"/>
        </a:xfrm>
      </p:grpSpPr>
      <p:pic>
        <p:nvPicPr>
          <p:cNvPr id="1492" name="Google Shape;1492;p46"/>
          <p:cNvPicPr preferRelativeResize="0"/>
          <p:nvPr/>
        </p:nvPicPr>
        <p:blipFill>
          <a:blip r:embed="rId3">
            <a:alphaModFix/>
          </a:blip>
          <a:stretch>
            <a:fillRect/>
          </a:stretch>
        </p:blipFill>
        <p:spPr>
          <a:xfrm>
            <a:off x="4858575" y="1613500"/>
            <a:ext cx="3815774" cy="2977125"/>
          </a:xfrm>
          <a:prstGeom prst="rect">
            <a:avLst/>
          </a:prstGeom>
          <a:noFill/>
          <a:ln>
            <a:noFill/>
          </a:ln>
        </p:spPr>
      </p:pic>
      <p:sp>
        <p:nvSpPr>
          <p:cNvPr id="1493" name="Google Shape;1493;p46"/>
          <p:cNvSpPr txBox="1"/>
          <p:nvPr/>
        </p:nvSpPr>
        <p:spPr>
          <a:xfrm>
            <a:off x="783050" y="1104575"/>
            <a:ext cx="4385400" cy="1428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accent1"/>
                </a:solidFill>
                <a:latin typeface="Barlow Semi Condensed Medium"/>
                <a:ea typeface="Barlow Semi Condensed Medium"/>
                <a:cs typeface="Barlow Semi Condensed Medium"/>
                <a:sym typeface="Barlow Semi Condensed Medium"/>
              </a:rPr>
              <a:t>Test Set Validation</a:t>
            </a:r>
            <a:endParaRPr sz="1500">
              <a:solidFill>
                <a:schemeClr val="dk2"/>
              </a:solidFill>
              <a:latin typeface="Source Code Pro"/>
              <a:ea typeface="Source Code Pro"/>
              <a:cs typeface="Source Code Pro"/>
              <a:sym typeface="Source Code Pro"/>
            </a:endParaRPr>
          </a:p>
          <a:p>
            <a:pPr indent="0" lvl="0" marL="0" rtl="0" algn="l">
              <a:spcBef>
                <a:spcPts val="1200"/>
              </a:spcBef>
              <a:spcAft>
                <a:spcPts val="0"/>
              </a:spcAft>
              <a:buNone/>
            </a:pPr>
            <a:r>
              <a:rPr lang="en">
                <a:solidFill>
                  <a:schemeClr val="dk2"/>
                </a:solidFill>
                <a:latin typeface="Barlow Semi Condensed"/>
                <a:ea typeface="Barlow Semi Condensed"/>
                <a:cs typeface="Barlow Semi Condensed"/>
                <a:sym typeface="Barlow Semi Condensed"/>
              </a:rPr>
              <a:t>Mean Absolute Error (MAE): 0.6483</a:t>
            </a:r>
            <a:endParaRPr>
              <a:solidFill>
                <a:schemeClr val="dk2"/>
              </a:solidFill>
              <a:latin typeface="Barlow Semi Condensed"/>
              <a:ea typeface="Barlow Semi Condensed"/>
              <a:cs typeface="Barlow Semi Condensed"/>
              <a:sym typeface="Barlow Semi Condensed"/>
            </a:endParaRPr>
          </a:p>
          <a:p>
            <a:pPr indent="0" lvl="0" marL="0" rtl="0" algn="l">
              <a:spcBef>
                <a:spcPts val="0"/>
              </a:spcBef>
              <a:spcAft>
                <a:spcPts val="0"/>
              </a:spcAft>
              <a:buNone/>
            </a:pPr>
            <a:r>
              <a:rPr lang="en">
                <a:solidFill>
                  <a:schemeClr val="dk2"/>
                </a:solidFill>
                <a:latin typeface="Barlow Semi Condensed"/>
                <a:ea typeface="Barlow Semi Condensed"/>
                <a:cs typeface="Barlow Semi Condensed"/>
                <a:sym typeface="Barlow Semi Condensed"/>
              </a:rPr>
              <a:t>Mean Squared Error (MSE): 0.7276</a:t>
            </a:r>
            <a:endParaRPr>
              <a:solidFill>
                <a:schemeClr val="dk2"/>
              </a:solidFill>
              <a:latin typeface="Barlow Semi Condensed"/>
              <a:ea typeface="Barlow Semi Condensed"/>
              <a:cs typeface="Barlow Semi Condensed"/>
              <a:sym typeface="Barlow Semi Condensed"/>
            </a:endParaRPr>
          </a:p>
          <a:p>
            <a:pPr indent="0" lvl="0" marL="0" rtl="0" algn="l">
              <a:spcBef>
                <a:spcPts val="0"/>
              </a:spcBef>
              <a:spcAft>
                <a:spcPts val="0"/>
              </a:spcAft>
              <a:buNone/>
            </a:pPr>
            <a:r>
              <a:rPr lang="en">
                <a:solidFill>
                  <a:schemeClr val="dk2"/>
                </a:solidFill>
                <a:latin typeface="Barlow Semi Condensed"/>
                <a:ea typeface="Barlow Semi Condensed"/>
                <a:cs typeface="Barlow Semi Condensed"/>
                <a:sym typeface="Barlow Semi Condensed"/>
              </a:rPr>
              <a:t>Root Mean Squared Error (RMSE): 0.8530</a:t>
            </a:r>
            <a:endParaRPr>
              <a:solidFill>
                <a:schemeClr val="dk2"/>
              </a:solidFill>
              <a:latin typeface="Barlow Semi Condensed"/>
              <a:ea typeface="Barlow Semi Condensed"/>
              <a:cs typeface="Barlow Semi Condensed"/>
              <a:sym typeface="Barlow Semi Condensed"/>
            </a:endParaRPr>
          </a:p>
          <a:p>
            <a:pPr indent="0" lvl="0" marL="0" rtl="0" algn="l">
              <a:spcBef>
                <a:spcPts val="0"/>
              </a:spcBef>
              <a:spcAft>
                <a:spcPts val="0"/>
              </a:spcAft>
              <a:buNone/>
            </a:pPr>
            <a:r>
              <a:rPr lang="en">
                <a:solidFill>
                  <a:schemeClr val="dk2"/>
                </a:solidFill>
                <a:latin typeface="Barlow Semi Condensed"/>
                <a:ea typeface="Barlow Semi Condensed"/>
                <a:cs typeface="Barlow Semi Condensed"/>
                <a:sym typeface="Barlow Semi Condensed"/>
              </a:rPr>
              <a:t>R-squared: 0.6334</a:t>
            </a:r>
            <a:endParaRPr>
              <a:solidFill>
                <a:schemeClr val="dk2"/>
              </a:solidFill>
              <a:latin typeface="Barlow Semi Condensed"/>
              <a:ea typeface="Barlow Semi Condensed"/>
              <a:cs typeface="Barlow Semi Condensed"/>
              <a:sym typeface="Barlow Semi Condensed"/>
            </a:endParaRPr>
          </a:p>
          <a:p>
            <a:pPr indent="0" lvl="0" marL="0" rtl="0" algn="l">
              <a:spcBef>
                <a:spcPts val="0"/>
              </a:spcBef>
              <a:spcAft>
                <a:spcPts val="0"/>
              </a:spcAft>
              <a:buNone/>
            </a:pPr>
            <a:r>
              <a:t/>
            </a:r>
            <a:endParaRPr sz="800">
              <a:solidFill>
                <a:schemeClr val="dk2"/>
              </a:solidFill>
              <a:latin typeface="Source Code Pro"/>
              <a:ea typeface="Source Code Pro"/>
              <a:cs typeface="Source Code Pro"/>
              <a:sym typeface="Source Code Pro"/>
            </a:endParaRPr>
          </a:p>
        </p:txBody>
      </p:sp>
      <p:sp>
        <p:nvSpPr>
          <p:cNvPr id="1494" name="Google Shape;1494;p46"/>
          <p:cNvSpPr txBox="1"/>
          <p:nvPr/>
        </p:nvSpPr>
        <p:spPr>
          <a:xfrm>
            <a:off x="783050" y="2800675"/>
            <a:ext cx="4098900" cy="2084400"/>
          </a:xfrm>
          <a:prstGeom prst="rect">
            <a:avLst/>
          </a:prstGeom>
          <a:noFill/>
          <a:ln>
            <a:noFill/>
          </a:ln>
        </p:spPr>
        <p:txBody>
          <a:bodyPr anchorCtr="0" anchor="t" bIns="91425" lIns="91425" spcFirstLastPara="1" rIns="91425" wrap="square" tIns="91425">
            <a:noAutofit/>
          </a:bodyPr>
          <a:lstStyle/>
          <a:p>
            <a:pPr indent="457200" lvl="0" marL="0" rtl="0" algn="l">
              <a:lnSpc>
                <a:spcPct val="115000"/>
              </a:lnSpc>
              <a:spcBef>
                <a:spcPts val="0"/>
              </a:spcBef>
              <a:spcAft>
                <a:spcPts val="0"/>
              </a:spcAft>
              <a:buNone/>
            </a:pPr>
            <a:r>
              <a:rPr lang="en" sz="1800">
                <a:solidFill>
                  <a:schemeClr val="dk2"/>
                </a:solidFill>
                <a:latin typeface="Barlow Semi Condensed"/>
                <a:ea typeface="Barlow Semi Condensed"/>
                <a:cs typeface="Barlow Semi Condensed"/>
                <a:sym typeface="Barlow Semi Condensed"/>
              </a:rPr>
              <a:t>Reduced overfitting</a:t>
            </a:r>
            <a:endParaRPr sz="1800">
              <a:solidFill>
                <a:schemeClr val="dk2"/>
              </a:solidFill>
              <a:latin typeface="Barlow Semi Condensed"/>
              <a:ea typeface="Barlow Semi Condensed"/>
              <a:cs typeface="Barlow Semi Condensed"/>
              <a:sym typeface="Barlow Semi Condensed"/>
            </a:endParaRPr>
          </a:p>
          <a:p>
            <a:pPr indent="0" lvl="0" marL="457200" rtl="0" algn="l">
              <a:lnSpc>
                <a:spcPct val="115000"/>
              </a:lnSpc>
              <a:spcBef>
                <a:spcPts val="1000"/>
              </a:spcBef>
              <a:spcAft>
                <a:spcPts val="0"/>
              </a:spcAft>
              <a:buNone/>
            </a:pPr>
            <a:r>
              <a:rPr lang="en" sz="1800">
                <a:solidFill>
                  <a:schemeClr val="dk2"/>
                </a:solidFill>
                <a:latin typeface="Barlow Semi Condensed"/>
                <a:ea typeface="Barlow Semi Condensed"/>
                <a:cs typeface="Barlow Semi Condensed"/>
                <a:sym typeface="Barlow Semi Condensed"/>
              </a:rPr>
              <a:t>Comparative performance on test set</a:t>
            </a:r>
            <a:endParaRPr sz="1800">
              <a:solidFill>
                <a:schemeClr val="dk2"/>
              </a:solidFill>
              <a:latin typeface="Barlow Semi Condensed"/>
              <a:ea typeface="Barlow Semi Condensed"/>
              <a:cs typeface="Barlow Semi Condensed"/>
              <a:sym typeface="Barlow Semi Condensed"/>
            </a:endParaRPr>
          </a:p>
          <a:p>
            <a:pPr indent="0" lvl="0" marL="457200" rtl="0" algn="l">
              <a:lnSpc>
                <a:spcPct val="115000"/>
              </a:lnSpc>
              <a:spcBef>
                <a:spcPts val="1000"/>
              </a:spcBef>
              <a:spcAft>
                <a:spcPts val="1000"/>
              </a:spcAft>
              <a:buNone/>
            </a:pPr>
            <a:r>
              <a:rPr lang="en" sz="1800">
                <a:solidFill>
                  <a:schemeClr val="dk2"/>
                </a:solidFill>
                <a:latin typeface="Barlow Semi Condensed"/>
                <a:ea typeface="Barlow Semi Condensed"/>
                <a:cs typeface="Barlow Semi Condensed"/>
                <a:sym typeface="Barlow Semi Condensed"/>
              </a:rPr>
              <a:t>Simpler model (50 versus 184 features)</a:t>
            </a:r>
            <a:endParaRPr sz="1800">
              <a:solidFill>
                <a:schemeClr val="dk2"/>
              </a:solidFill>
              <a:latin typeface="Barlow Semi Condensed"/>
              <a:ea typeface="Barlow Semi Condensed"/>
              <a:cs typeface="Barlow Semi Condensed"/>
              <a:sym typeface="Barlow Semi Condensed"/>
            </a:endParaRPr>
          </a:p>
        </p:txBody>
      </p:sp>
      <p:sp>
        <p:nvSpPr>
          <p:cNvPr id="1495" name="Google Shape;1495;p46"/>
          <p:cNvSpPr txBox="1"/>
          <p:nvPr>
            <p:ph idx="12" type="sldNum"/>
          </p:nvPr>
        </p:nvSpPr>
        <p:spPr>
          <a:xfrm>
            <a:off x="8472458" y="4663217"/>
            <a:ext cx="548700" cy="3936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496" name="Google Shape;1496;p46"/>
          <p:cNvSpPr txBox="1"/>
          <p:nvPr/>
        </p:nvSpPr>
        <p:spPr>
          <a:xfrm>
            <a:off x="449650" y="3038793"/>
            <a:ext cx="1179600" cy="11538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2200">
                <a:solidFill>
                  <a:schemeClr val="accent1"/>
                </a:solidFill>
                <a:latin typeface="Fjalla One"/>
                <a:ea typeface="Fjalla One"/>
                <a:cs typeface="Fjalla One"/>
                <a:sym typeface="Fjalla One"/>
              </a:rPr>
              <a:t>01</a:t>
            </a:r>
            <a:endParaRPr sz="2200">
              <a:solidFill>
                <a:schemeClr val="accent1"/>
              </a:solidFill>
              <a:latin typeface="Fjalla One"/>
              <a:ea typeface="Fjalla One"/>
              <a:cs typeface="Fjalla One"/>
              <a:sym typeface="Fjalla One"/>
            </a:endParaRPr>
          </a:p>
          <a:p>
            <a:pPr indent="0" lvl="0" marL="0" rtl="0" algn="ctr">
              <a:spcBef>
                <a:spcPts val="1000"/>
              </a:spcBef>
              <a:spcAft>
                <a:spcPts val="0"/>
              </a:spcAft>
              <a:buNone/>
            </a:pPr>
            <a:r>
              <a:rPr lang="en" sz="2200">
                <a:solidFill>
                  <a:schemeClr val="accent1"/>
                </a:solidFill>
                <a:latin typeface="Fjalla One"/>
                <a:ea typeface="Fjalla One"/>
                <a:cs typeface="Fjalla One"/>
                <a:sym typeface="Fjalla One"/>
              </a:rPr>
              <a:t>02</a:t>
            </a:r>
            <a:endParaRPr sz="2200">
              <a:solidFill>
                <a:schemeClr val="accent1"/>
              </a:solidFill>
              <a:latin typeface="Fjalla One"/>
              <a:ea typeface="Fjalla One"/>
              <a:cs typeface="Fjalla One"/>
              <a:sym typeface="Fjalla One"/>
            </a:endParaRPr>
          </a:p>
          <a:p>
            <a:pPr indent="0" lvl="0" marL="0" rtl="0" algn="ctr">
              <a:spcBef>
                <a:spcPts val="1000"/>
              </a:spcBef>
              <a:spcAft>
                <a:spcPts val="0"/>
              </a:spcAft>
              <a:buNone/>
            </a:pPr>
            <a:r>
              <a:rPr lang="en" sz="2200">
                <a:solidFill>
                  <a:schemeClr val="accent1"/>
                </a:solidFill>
                <a:latin typeface="Fjalla One"/>
                <a:ea typeface="Fjalla One"/>
                <a:cs typeface="Fjalla One"/>
                <a:sym typeface="Fjalla One"/>
              </a:rPr>
              <a:t>03</a:t>
            </a:r>
            <a:endParaRPr sz="2200">
              <a:solidFill>
                <a:schemeClr val="accent1"/>
              </a:solidFill>
              <a:latin typeface="Fjalla One"/>
              <a:ea typeface="Fjalla One"/>
              <a:cs typeface="Fjalla One"/>
              <a:sym typeface="Fjalla One"/>
            </a:endParaRPr>
          </a:p>
        </p:txBody>
      </p:sp>
      <p:sp>
        <p:nvSpPr>
          <p:cNvPr id="1497" name="Google Shape;1497;p46"/>
          <p:cNvSpPr txBox="1"/>
          <p:nvPr>
            <p:ph type="title"/>
          </p:nvPr>
        </p:nvSpPr>
        <p:spPr>
          <a:xfrm>
            <a:off x="-574425" y="26467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820"/>
              <a:t>RFE &amp; Hyperparameter Tuning</a:t>
            </a:r>
            <a:endParaRPr sz="282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3"/>
                                        </p:tgtEl>
                                        <p:attrNameLst>
                                          <p:attrName>style.visibility</p:attrName>
                                        </p:attrNameLst>
                                      </p:cBhvr>
                                      <p:to>
                                        <p:strVal val="visible"/>
                                      </p:to>
                                    </p:set>
                                    <p:animEffect filter="fade" transition="in">
                                      <p:cBhvr>
                                        <p:cTn dur="1000"/>
                                        <p:tgtEl>
                                          <p:spTgt spid="14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2"/>
                                        </p:tgtEl>
                                        <p:attrNameLst>
                                          <p:attrName>style.visibility</p:attrName>
                                        </p:attrNameLst>
                                      </p:cBhvr>
                                      <p:to>
                                        <p:strVal val="visible"/>
                                      </p:to>
                                    </p:set>
                                    <p:animEffect filter="fade" transition="in">
                                      <p:cBhvr>
                                        <p:cTn dur="1000"/>
                                        <p:tgtEl>
                                          <p:spTgt spid="14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6"/>
                                        </p:tgtEl>
                                        <p:attrNameLst>
                                          <p:attrName>style.visibility</p:attrName>
                                        </p:attrNameLst>
                                      </p:cBhvr>
                                      <p:to>
                                        <p:strVal val="visible"/>
                                      </p:to>
                                    </p:set>
                                    <p:animEffect filter="fade" transition="in">
                                      <p:cBhvr>
                                        <p:cTn dur="1000"/>
                                        <p:tgtEl>
                                          <p:spTgt spid="1496"/>
                                        </p:tgtEl>
                                      </p:cBhvr>
                                    </p:animEffect>
                                  </p:childTnLst>
                                </p:cTn>
                              </p:par>
                              <p:par>
                                <p:cTn fill="hold" nodeType="withEffect" presetClass="entr" presetID="10" presetSubtype="0">
                                  <p:stCondLst>
                                    <p:cond delay="0"/>
                                  </p:stCondLst>
                                  <p:childTnLst>
                                    <p:set>
                                      <p:cBhvr>
                                        <p:cTn dur="1" fill="hold">
                                          <p:stCondLst>
                                            <p:cond delay="0"/>
                                          </p:stCondLst>
                                        </p:cTn>
                                        <p:tgtEl>
                                          <p:spTgt spid="1494"/>
                                        </p:tgtEl>
                                        <p:attrNameLst>
                                          <p:attrName>style.visibility</p:attrName>
                                        </p:attrNameLst>
                                      </p:cBhvr>
                                      <p:to>
                                        <p:strVal val="visible"/>
                                      </p:to>
                                    </p:set>
                                    <p:animEffect filter="fade" transition="in">
                                      <p:cBhvr>
                                        <p:cTn dur="1000"/>
                                        <p:tgtEl>
                                          <p:spTgt spid="14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2" name="Shape 862"/>
        <p:cNvGrpSpPr/>
        <p:nvPr/>
      </p:nvGrpSpPr>
      <p:grpSpPr>
        <a:xfrm>
          <a:off x="0" y="0"/>
          <a:ext cx="0" cy="0"/>
          <a:chOff x="0" y="0"/>
          <a:chExt cx="0" cy="0"/>
        </a:xfrm>
      </p:grpSpPr>
      <p:sp>
        <p:nvSpPr>
          <p:cNvPr id="863" name="Google Shape;863;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Outline</a:t>
            </a:r>
            <a:endParaRPr/>
          </a:p>
        </p:txBody>
      </p:sp>
      <p:sp>
        <p:nvSpPr>
          <p:cNvPr id="864" name="Google Shape;864;p29"/>
          <p:cNvSpPr txBox="1"/>
          <p:nvPr>
            <p:ph idx="1" type="body"/>
          </p:nvPr>
        </p:nvSpPr>
        <p:spPr>
          <a:xfrm>
            <a:off x="311700" y="1152475"/>
            <a:ext cx="4175400" cy="34164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SzPts val="1800"/>
              <a:buFont typeface="Barlow Semi Condensed"/>
              <a:buChar char="●"/>
            </a:pPr>
            <a:r>
              <a:rPr lang="en">
                <a:latin typeface="Barlow Semi Condensed"/>
                <a:ea typeface="Barlow Semi Condensed"/>
                <a:cs typeface="Barlow Semi Condensed"/>
                <a:sym typeface="Barlow Semi Condensed"/>
              </a:rPr>
              <a:t>Introduction to problem </a:t>
            </a:r>
            <a:endParaRPr>
              <a:latin typeface="Barlow Semi Condensed"/>
              <a:ea typeface="Barlow Semi Condensed"/>
              <a:cs typeface="Barlow Semi Condensed"/>
              <a:sym typeface="Barlow Semi Condensed"/>
            </a:endParaRPr>
          </a:p>
          <a:p>
            <a:pPr indent="-342900" lvl="0" marL="457200" rtl="0" algn="l">
              <a:spcBef>
                <a:spcPts val="0"/>
              </a:spcBef>
              <a:spcAft>
                <a:spcPts val="0"/>
              </a:spcAft>
              <a:buSzPts val="1800"/>
              <a:buFont typeface="Barlow Semi Condensed"/>
              <a:buChar char="●"/>
            </a:pPr>
            <a:r>
              <a:rPr lang="en">
                <a:latin typeface="Barlow Semi Condensed"/>
                <a:ea typeface="Barlow Semi Condensed"/>
                <a:cs typeface="Barlow Semi Condensed"/>
                <a:sym typeface="Barlow Semi Condensed"/>
              </a:rPr>
              <a:t>Previous research </a:t>
            </a:r>
            <a:endParaRPr>
              <a:latin typeface="Barlow Semi Condensed"/>
              <a:ea typeface="Barlow Semi Condensed"/>
              <a:cs typeface="Barlow Semi Condensed"/>
              <a:sym typeface="Barlow Semi Condensed"/>
            </a:endParaRPr>
          </a:p>
          <a:p>
            <a:pPr indent="-342900" lvl="0" marL="457200" rtl="0" algn="l">
              <a:spcBef>
                <a:spcPts val="0"/>
              </a:spcBef>
              <a:spcAft>
                <a:spcPts val="0"/>
              </a:spcAft>
              <a:buSzPts val="1800"/>
              <a:buFont typeface="Barlow Semi Condensed"/>
              <a:buChar char="●"/>
            </a:pPr>
            <a:r>
              <a:rPr lang="en">
                <a:latin typeface="Barlow Semi Condensed"/>
                <a:ea typeface="Barlow Semi Condensed"/>
                <a:cs typeface="Barlow Semi Condensed"/>
                <a:sym typeface="Barlow Semi Condensed"/>
              </a:rPr>
              <a:t>Objective </a:t>
            </a:r>
            <a:endParaRPr>
              <a:latin typeface="Barlow Semi Condensed"/>
              <a:ea typeface="Barlow Semi Condensed"/>
              <a:cs typeface="Barlow Semi Condensed"/>
              <a:sym typeface="Barlow Semi Condensed"/>
            </a:endParaRPr>
          </a:p>
          <a:p>
            <a:pPr indent="-342900" lvl="0" marL="457200" rtl="0" algn="l">
              <a:spcBef>
                <a:spcPts val="0"/>
              </a:spcBef>
              <a:spcAft>
                <a:spcPts val="0"/>
              </a:spcAft>
              <a:buSzPts val="1800"/>
              <a:buFont typeface="Barlow Semi Condensed"/>
              <a:buChar char="●"/>
            </a:pPr>
            <a:r>
              <a:rPr lang="en">
                <a:latin typeface="Barlow Semi Condensed"/>
                <a:ea typeface="Barlow Semi Condensed"/>
                <a:cs typeface="Barlow Semi Condensed"/>
                <a:sym typeface="Barlow Semi Condensed"/>
              </a:rPr>
              <a:t>Significance of current analysis </a:t>
            </a:r>
            <a:endParaRPr>
              <a:latin typeface="Barlow Semi Condensed"/>
              <a:ea typeface="Barlow Semi Condensed"/>
              <a:cs typeface="Barlow Semi Condensed"/>
              <a:sym typeface="Barlow Semi Condensed"/>
            </a:endParaRPr>
          </a:p>
          <a:p>
            <a:pPr indent="-342900" lvl="0" marL="457200" rtl="0" algn="l">
              <a:spcBef>
                <a:spcPts val="0"/>
              </a:spcBef>
              <a:spcAft>
                <a:spcPts val="0"/>
              </a:spcAft>
              <a:buSzPts val="1800"/>
              <a:buFont typeface="Barlow Semi Condensed"/>
              <a:buChar char="●"/>
            </a:pPr>
            <a:r>
              <a:rPr lang="en">
                <a:latin typeface="Barlow Semi Condensed"/>
                <a:ea typeface="Barlow Semi Condensed"/>
                <a:cs typeface="Barlow Semi Condensed"/>
                <a:sym typeface="Barlow Semi Condensed"/>
              </a:rPr>
              <a:t>Data used </a:t>
            </a:r>
            <a:endParaRPr>
              <a:latin typeface="Barlow Semi Condensed"/>
              <a:ea typeface="Barlow Semi Condensed"/>
              <a:cs typeface="Barlow Semi Condensed"/>
              <a:sym typeface="Barlow Semi Condensed"/>
            </a:endParaRPr>
          </a:p>
          <a:p>
            <a:pPr indent="-342900" lvl="0" marL="457200" rtl="0" algn="l">
              <a:spcBef>
                <a:spcPts val="0"/>
              </a:spcBef>
              <a:spcAft>
                <a:spcPts val="0"/>
              </a:spcAft>
              <a:buSzPts val="1800"/>
              <a:buFont typeface="Barlow Semi Condensed"/>
              <a:buChar char="●"/>
            </a:pPr>
            <a:r>
              <a:rPr lang="en">
                <a:latin typeface="Barlow Semi Condensed"/>
                <a:ea typeface="Barlow Semi Condensed"/>
                <a:cs typeface="Barlow Semi Condensed"/>
                <a:sym typeface="Barlow Semi Condensed"/>
              </a:rPr>
              <a:t>Data pre-processing </a:t>
            </a:r>
            <a:endParaRPr>
              <a:latin typeface="Barlow Semi Condensed"/>
              <a:ea typeface="Barlow Semi Condensed"/>
              <a:cs typeface="Barlow Semi Condensed"/>
              <a:sym typeface="Barlow Semi Condensed"/>
            </a:endParaRPr>
          </a:p>
          <a:p>
            <a:pPr indent="-342900" lvl="0" marL="457200" rtl="0" algn="l">
              <a:spcBef>
                <a:spcPts val="0"/>
              </a:spcBef>
              <a:spcAft>
                <a:spcPts val="0"/>
              </a:spcAft>
              <a:buSzPts val="1800"/>
              <a:buFont typeface="Barlow Semi Condensed"/>
              <a:buChar char="●"/>
            </a:pPr>
            <a:r>
              <a:rPr lang="en">
                <a:latin typeface="Barlow Semi Condensed"/>
                <a:ea typeface="Barlow Semi Condensed"/>
                <a:cs typeface="Barlow Semi Condensed"/>
                <a:sym typeface="Barlow Semi Condensed"/>
              </a:rPr>
              <a:t>Feature engineering </a:t>
            </a:r>
            <a:endParaRPr>
              <a:latin typeface="Barlow Semi Condensed"/>
              <a:ea typeface="Barlow Semi Condensed"/>
              <a:cs typeface="Barlow Semi Condensed"/>
              <a:sym typeface="Barlow Semi Condensed"/>
            </a:endParaRPr>
          </a:p>
          <a:p>
            <a:pPr indent="-342900" lvl="0" marL="457200" rtl="0" algn="l">
              <a:spcBef>
                <a:spcPts val="0"/>
              </a:spcBef>
              <a:spcAft>
                <a:spcPts val="0"/>
              </a:spcAft>
              <a:buSzPts val="1800"/>
              <a:buFont typeface="Barlow Semi Condensed"/>
              <a:buChar char="●"/>
            </a:pPr>
            <a:r>
              <a:rPr lang="en">
                <a:latin typeface="Barlow Semi Condensed"/>
                <a:ea typeface="Barlow Semi Condensed"/>
                <a:cs typeface="Barlow Semi Condensed"/>
                <a:sym typeface="Barlow Semi Condensed"/>
              </a:rPr>
              <a:t>Algorithms </a:t>
            </a:r>
            <a:r>
              <a:rPr lang="en">
                <a:latin typeface="Barlow Semi Condensed"/>
                <a:ea typeface="Barlow Semi Condensed"/>
                <a:cs typeface="Barlow Semi Condensed"/>
                <a:sym typeface="Barlow Semi Condensed"/>
              </a:rPr>
              <a:t>evaluated</a:t>
            </a:r>
            <a:endParaRPr>
              <a:latin typeface="Barlow Semi Condensed"/>
              <a:ea typeface="Barlow Semi Condensed"/>
              <a:cs typeface="Barlow Semi Condensed"/>
              <a:sym typeface="Barlow Semi Condensed"/>
            </a:endParaRPr>
          </a:p>
          <a:p>
            <a:pPr indent="-342900" lvl="0" marL="457200" rtl="0" algn="l">
              <a:spcBef>
                <a:spcPts val="0"/>
              </a:spcBef>
              <a:spcAft>
                <a:spcPts val="0"/>
              </a:spcAft>
              <a:buSzPts val="1800"/>
              <a:buFont typeface="Barlow Semi Condensed"/>
              <a:buChar char="●"/>
            </a:pPr>
            <a:r>
              <a:rPr lang="en">
                <a:latin typeface="Barlow Semi Condensed"/>
                <a:ea typeface="Barlow Semi Condensed"/>
                <a:cs typeface="Barlow Semi Condensed"/>
                <a:sym typeface="Barlow Semi Condensed"/>
              </a:rPr>
              <a:t>Results </a:t>
            </a:r>
            <a:endParaRPr>
              <a:latin typeface="Barlow Semi Condensed"/>
              <a:ea typeface="Barlow Semi Condensed"/>
              <a:cs typeface="Barlow Semi Condensed"/>
              <a:sym typeface="Barlow Semi Condensed"/>
            </a:endParaRPr>
          </a:p>
          <a:p>
            <a:pPr indent="-342900" lvl="0" marL="457200" rtl="0" algn="l">
              <a:spcBef>
                <a:spcPts val="0"/>
              </a:spcBef>
              <a:spcAft>
                <a:spcPts val="0"/>
              </a:spcAft>
              <a:buSzPts val="1800"/>
              <a:buFont typeface="Barlow Semi Condensed"/>
              <a:buChar char="●"/>
            </a:pPr>
            <a:r>
              <a:rPr lang="en">
                <a:latin typeface="Barlow Semi Condensed"/>
                <a:ea typeface="Barlow Semi Condensed"/>
                <a:cs typeface="Barlow Semi Condensed"/>
                <a:sym typeface="Barlow Semi Condensed"/>
              </a:rPr>
              <a:t>Hyperparameter optimization </a:t>
            </a:r>
            <a:endParaRPr>
              <a:latin typeface="Barlow Semi Condensed"/>
              <a:ea typeface="Barlow Semi Condensed"/>
              <a:cs typeface="Barlow Semi Condensed"/>
              <a:sym typeface="Barlow Semi Condensed"/>
            </a:endParaRPr>
          </a:p>
          <a:p>
            <a:pPr indent="-342900" lvl="0" marL="457200" rtl="0" algn="l">
              <a:spcBef>
                <a:spcPts val="0"/>
              </a:spcBef>
              <a:spcAft>
                <a:spcPts val="0"/>
              </a:spcAft>
              <a:buSzPts val="1800"/>
              <a:buFont typeface="Barlow Semi Condensed"/>
              <a:buChar char="●"/>
            </a:pPr>
            <a:r>
              <a:rPr lang="en">
                <a:latin typeface="Barlow Semi Condensed"/>
                <a:ea typeface="Barlow Semi Condensed"/>
                <a:cs typeface="Barlow Semi Condensed"/>
                <a:sym typeface="Barlow Semi Condensed"/>
              </a:rPr>
              <a:t>Feature importance  </a:t>
            </a:r>
            <a:endParaRPr>
              <a:latin typeface="Barlow Semi Condensed"/>
              <a:ea typeface="Barlow Semi Condensed"/>
              <a:cs typeface="Barlow Semi Condensed"/>
              <a:sym typeface="Barlow Semi Condensed"/>
            </a:endParaRPr>
          </a:p>
          <a:p>
            <a:pPr indent="-342900" lvl="0" marL="457200" rtl="0" algn="l">
              <a:spcBef>
                <a:spcPts val="0"/>
              </a:spcBef>
              <a:spcAft>
                <a:spcPts val="0"/>
              </a:spcAft>
              <a:buSzPts val="1800"/>
              <a:buFont typeface="Barlow Semi Condensed"/>
              <a:buChar char="●"/>
            </a:pPr>
            <a:r>
              <a:rPr lang="en">
                <a:latin typeface="Barlow Semi Condensed"/>
                <a:ea typeface="Barlow Semi Condensed"/>
                <a:cs typeface="Barlow Semi Condensed"/>
                <a:sym typeface="Barlow Semi Condensed"/>
              </a:rPr>
              <a:t>Discussion/Conclusion </a:t>
            </a:r>
            <a:endParaRPr>
              <a:latin typeface="Barlow Semi Condensed"/>
              <a:ea typeface="Barlow Semi Condensed"/>
              <a:cs typeface="Barlow Semi Condensed"/>
              <a:sym typeface="Barlow Semi Condensed"/>
            </a:endParaRPr>
          </a:p>
        </p:txBody>
      </p:sp>
      <p:pic>
        <p:nvPicPr>
          <p:cNvPr id="865" name="Google Shape;865;p29"/>
          <p:cNvPicPr preferRelativeResize="0"/>
          <p:nvPr/>
        </p:nvPicPr>
        <p:blipFill>
          <a:blip r:embed="rId3">
            <a:alphaModFix/>
          </a:blip>
          <a:stretch>
            <a:fillRect/>
          </a:stretch>
        </p:blipFill>
        <p:spPr>
          <a:xfrm>
            <a:off x="4487100" y="1266125"/>
            <a:ext cx="4352100" cy="2611260"/>
          </a:xfrm>
          <a:prstGeom prst="rect">
            <a:avLst/>
          </a:prstGeom>
          <a:noFill/>
          <a:ln>
            <a:noFill/>
          </a:ln>
        </p:spPr>
      </p:pic>
      <p:sp>
        <p:nvSpPr>
          <p:cNvPr id="866" name="Google Shape;866;p29"/>
          <p:cNvSpPr txBox="1"/>
          <p:nvPr/>
        </p:nvSpPr>
        <p:spPr>
          <a:xfrm>
            <a:off x="4388975" y="3953275"/>
            <a:ext cx="44502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t>https://www.labiotech.eu/best-biotech/ai-drug-discovery-companies/</a:t>
            </a:r>
            <a:endParaRPr sz="900"/>
          </a:p>
        </p:txBody>
      </p:sp>
      <p:sp>
        <p:nvSpPr>
          <p:cNvPr id="867" name="Google Shape;867;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1" name="Shape 1501"/>
        <p:cNvGrpSpPr/>
        <p:nvPr/>
      </p:nvGrpSpPr>
      <p:grpSpPr>
        <a:xfrm>
          <a:off x="0" y="0"/>
          <a:ext cx="0" cy="0"/>
          <a:chOff x="0" y="0"/>
          <a:chExt cx="0" cy="0"/>
        </a:xfrm>
      </p:grpSpPr>
      <p:sp>
        <p:nvSpPr>
          <p:cNvPr id="1502" name="Google Shape;1502;p47"/>
          <p:cNvSpPr txBox="1"/>
          <p:nvPr>
            <p:ph type="title"/>
          </p:nvPr>
        </p:nvSpPr>
        <p:spPr>
          <a:xfrm>
            <a:off x="311700" y="445025"/>
            <a:ext cx="4260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820"/>
              <a:t>Selected Features</a:t>
            </a:r>
            <a:endParaRPr sz="2820"/>
          </a:p>
        </p:txBody>
      </p:sp>
      <p:sp>
        <p:nvSpPr>
          <p:cNvPr id="1503" name="Google Shape;1503;p47"/>
          <p:cNvSpPr txBox="1"/>
          <p:nvPr>
            <p:ph idx="1" type="body"/>
          </p:nvPr>
        </p:nvSpPr>
        <p:spPr>
          <a:xfrm>
            <a:off x="623900" y="1256738"/>
            <a:ext cx="3833100" cy="6861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275"/>
              <a:buNone/>
            </a:pPr>
            <a:r>
              <a:rPr lang="en" sz="1768">
                <a:latin typeface="Barlow Semi Condensed"/>
                <a:ea typeface="Barlow Semi Condensed"/>
                <a:cs typeface="Barlow Semi Condensed"/>
                <a:sym typeface="Barlow Semi Condensed"/>
              </a:rPr>
              <a:t>Fingerprints</a:t>
            </a:r>
            <a:r>
              <a:rPr lang="en" sz="1568">
                <a:latin typeface="Comfortaa"/>
                <a:ea typeface="Comfortaa"/>
                <a:cs typeface="Comfortaa"/>
                <a:sym typeface="Comfortaa"/>
              </a:rPr>
              <a:t> </a:t>
            </a:r>
            <a:endParaRPr sz="1568">
              <a:latin typeface="Comfortaa"/>
              <a:ea typeface="Comfortaa"/>
              <a:cs typeface="Comfortaa"/>
              <a:sym typeface="Comfortaa"/>
            </a:endParaRPr>
          </a:p>
          <a:p>
            <a:pPr indent="0" lvl="0" marL="0" rtl="0" algn="l">
              <a:lnSpc>
                <a:spcPct val="95000"/>
              </a:lnSpc>
              <a:spcBef>
                <a:spcPts val="1200"/>
              </a:spcBef>
              <a:spcAft>
                <a:spcPts val="1200"/>
              </a:spcAft>
              <a:buSzPts val="275"/>
              <a:buNone/>
            </a:pPr>
            <a:r>
              <a:t/>
            </a:r>
            <a:endParaRPr sz="100">
              <a:latin typeface="Comfortaa"/>
              <a:ea typeface="Comfortaa"/>
              <a:cs typeface="Comfortaa"/>
              <a:sym typeface="Comfortaa"/>
            </a:endParaRPr>
          </a:p>
        </p:txBody>
      </p:sp>
      <p:pic>
        <p:nvPicPr>
          <p:cNvPr id="1504" name="Google Shape;1504;p47"/>
          <p:cNvPicPr preferRelativeResize="0"/>
          <p:nvPr/>
        </p:nvPicPr>
        <p:blipFill>
          <a:blip r:embed="rId3">
            <a:alphaModFix/>
          </a:blip>
          <a:stretch>
            <a:fillRect/>
          </a:stretch>
        </p:blipFill>
        <p:spPr>
          <a:xfrm>
            <a:off x="1315875" y="1653988"/>
            <a:ext cx="1203625" cy="1203625"/>
          </a:xfrm>
          <a:prstGeom prst="rect">
            <a:avLst/>
          </a:prstGeom>
          <a:noFill/>
          <a:ln>
            <a:noFill/>
          </a:ln>
        </p:spPr>
      </p:pic>
      <p:sp>
        <p:nvSpPr>
          <p:cNvPr id="1505" name="Google Shape;1505;p47"/>
          <p:cNvSpPr txBox="1"/>
          <p:nvPr/>
        </p:nvSpPr>
        <p:spPr>
          <a:xfrm>
            <a:off x="2240325" y="3073125"/>
            <a:ext cx="6050100" cy="453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 sz="1750">
                <a:solidFill>
                  <a:schemeClr val="dk2"/>
                </a:solidFill>
                <a:latin typeface="Barlow Semi Condensed"/>
                <a:ea typeface="Barlow Semi Condensed"/>
                <a:cs typeface="Barlow Semi Condensed"/>
                <a:sym typeface="Barlow Semi Condensed"/>
              </a:rPr>
              <a:t>Physicochemical</a:t>
            </a:r>
            <a:r>
              <a:rPr lang="en" sz="1750">
                <a:solidFill>
                  <a:schemeClr val="dk2"/>
                </a:solidFill>
                <a:latin typeface="Barlow Semi Condensed"/>
                <a:ea typeface="Barlow Semi Condensed"/>
                <a:cs typeface="Barlow Semi Condensed"/>
                <a:sym typeface="Barlow Semi Condensed"/>
              </a:rPr>
              <a:t> Descriptors</a:t>
            </a:r>
            <a:endParaRPr sz="1750">
              <a:latin typeface="Barlow Semi Condensed"/>
              <a:ea typeface="Barlow Semi Condensed"/>
              <a:cs typeface="Barlow Semi Condensed"/>
              <a:sym typeface="Barlow Semi Condensed"/>
            </a:endParaRPr>
          </a:p>
        </p:txBody>
      </p:sp>
      <p:pic>
        <p:nvPicPr>
          <p:cNvPr id="1506" name="Google Shape;1506;p47"/>
          <p:cNvPicPr preferRelativeResize="0"/>
          <p:nvPr/>
        </p:nvPicPr>
        <p:blipFill>
          <a:blip r:embed="rId4">
            <a:alphaModFix/>
          </a:blip>
          <a:stretch>
            <a:fillRect/>
          </a:stretch>
        </p:blipFill>
        <p:spPr>
          <a:xfrm>
            <a:off x="4854375" y="1120338"/>
            <a:ext cx="1590021" cy="1021600"/>
          </a:xfrm>
          <a:prstGeom prst="rect">
            <a:avLst/>
          </a:prstGeom>
          <a:noFill/>
          <a:ln>
            <a:noFill/>
          </a:ln>
        </p:spPr>
      </p:pic>
      <p:pic>
        <p:nvPicPr>
          <p:cNvPr id="1507" name="Google Shape;1507;p47"/>
          <p:cNvPicPr preferRelativeResize="0"/>
          <p:nvPr/>
        </p:nvPicPr>
        <p:blipFill>
          <a:blip r:embed="rId5">
            <a:alphaModFix/>
          </a:blip>
          <a:stretch>
            <a:fillRect/>
          </a:stretch>
        </p:blipFill>
        <p:spPr>
          <a:xfrm>
            <a:off x="6841750" y="1239315"/>
            <a:ext cx="1203625" cy="783656"/>
          </a:xfrm>
          <a:prstGeom prst="rect">
            <a:avLst/>
          </a:prstGeom>
          <a:noFill/>
          <a:ln>
            <a:noFill/>
          </a:ln>
        </p:spPr>
      </p:pic>
      <p:sp>
        <p:nvSpPr>
          <p:cNvPr id="1508" name="Google Shape;1508;p47"/>
          <p:cNvSpPr txBox="1"/>
          <p:nvPr/>
        </p:nvSpPr>
        <p:spPr>
          <a:xfrm>
            <a:off x="2282050" y="1969462"/>
            <a:ext cx="16908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200">
                <a:solidFill>
                  <a:schemeClr val="dk2"/>
                </a:solidFill>
                <a:latin typeface="Source Code Pro"/>
                <a:ea typeface="Source Code Pro"/>
                <a:cs typeface="Source Code Pro"/>
                <a:sym typeface="Source Code Pro"/>
              </a:rPr>
              <a:t>Pyrimidine</a:t>
            </a:r>
            <a:r>
              <a:rPr i="1" lang="en" sz="1200">
                <a:solidFill>
                  <a:schemeClr val="dk2"/>
                </a:solidFill>
                <a:latin typeface="Source Code Pro"/>
                <a:ea typeface="Source Code Pro"/>
                <a:cs typeface="Source Code Pro"/>
                <a:sym typeface="Source Code Pro"/>
              </a:rPr>
              <a:t> Ring </a:t>
            </a:r>
            <a:r>
              <a:rPr i="1" lang="en" sz="1200">
                <a:solidFill>
                  <a:schemeClr val="dk2"/>
                </a:solidFill>
                <a:latin typeface="Source Code Pro"/>
                <a:ea typeface="Source Code Pro"/>
                <a:cs typeface="Source Code Pro"/>
                <a:sym typeface="Source Code Pro"/>
              </a:rPr>
              <a:t>(col343)</a:t>
            </a:r>
            <a:endParaRPr i="1" sz="1200">
              <a:solidFill>
                <a:schemeClr val="dk2"/>
              </a:solidFill>
              <a:latin typeface="Source Code Pro"/>
              <a:ea typeface="Source Code Pro"/>
              <a:cs typeface="Source Code Pro"/>
              <a:sym typeface="Source Code Pro"/>
            </a:endParaRPr>
          </a:p>
          <a:p>
            <a:pPr indent="0" lvl="0" marL="0" rtl="0" algn="l">
              <a:spcBef>
                <a:spcPts val="0"/>
              </a:spcBef>
              <a:spcAft>
                <a:spcPts val="0"/>
              </a:spcAft>
              <a:buNone/>
            </a:pPr>
            <a:r>
              <a:t/>
            </a:r>
            <a:endParaRPr sz="800">
              <a:solidFill>
                <a:schemeClr val="dk2"/>
              </a:solidFill>
              <a:latin typeface="Source Code Pro"/>
              <a:ea typeface="Source Code Pro"/>
              <a:cs typeface="Source Code Pro"/>
              <a:sym typeface="Source Code Pro"/>
            </a:endParaRPr>
          </a:p>
        </p:txBody>
      </p:sp>
      <p:sp>
        <p:nvSpPr>
          <p:cNvPr id="1509" name="Google Shape;1509;p47"/>
          <p:cNvSpPr txBox="1"/>
          <p:nvPr>
            <p:ph idx="12" type="sldNum"/>
          </p:nvPr>
        </p:nvSpPr>
        <p:spPr>
          <a:xfrm>
            <a:off x="8509758" y="460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510" name="Google Shape;1510;p47"/>
          <p:cNvSpPr/>
          <p:nvPr/>
        </p:nvSpPr>
        <p:spPr>
          <a:xfrm>
            <a:off x="5507713" y="1693038"/>
            <a:ext cx="334500" cy="423300"/>
          </a:xfrm>
          <a:prstGeom prst="rect">
            <a:avLst/>
          </a:prstGeom>
          <a:solidFill>
            <a:srgbClr val="4949F3">
              <a:alpha val="886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11" name="Google Shape;1511;p47"/>
          <p:cNvSpPr/>
          <p:nvPr/>
        </p:nvSpPr>
        <p:spPr>
          <a:xfrm>
            <a:off x="7639175" y="1239313"/>
            <a:ext cx="450600" cy="480300"/>
          </a:xfrm>
          <a:prstGeom prst="rect">
            <a:avLst/>
          </a:prstGeom>
          <a:solidFill>
            <a:srgbClr val="4949F3">
              <a:alpha val="886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12" name="Google Shape;1512;p47"/>
          <p:cNvSpPr txBox="1"/>
          <p:nvPr/>
        </p:nvSpPr>
        <p:spPr>
          <a:xfrm>
            <a:off x="4879950" y="2141948"/>
            <a:ext cx="1564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Barlow Semi Condensed"/>
                <a:ea typeface="Barlow Semi Condensed"/>
                <a:cs typeface="Barlow Semi Condensed"/>
                <a:sym typeface="Barlow Semi Condensed"/>
              </a:rPr>
              <a:t>Lapatinib</a:t>
            </a:r>
            <a:endParaRPr>
              <a:latin typeface="Barlow Semi Condensed"/>
              <a:ea typeface="Barlow Semi Condensed"/>
              <a:cs typeface="Barlow Semi Condensed"/>
              <a:sym typeface="Barlow Semi Condensed"/>
            </a:endParaRPr>
          </a:p>
        </p:txBody>
      </p:sp>
      <p:sp>
        <p:nvSpPr>
          <p:cNvPr id="1513" name="Google Shape;1513;p47"/>
          <p:cNvSpPr txBox="1"/>
          <p:nvPr/>
        </p:nvSpPr>
        <p:spPr>
          <a:xfrm>
            <a:off x="6699325" y="2141938"/>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Barlow Semi Condensed"/>
                <a:ea typeface="Barlow Semi Condensed"/>
                <a:cs typeface="Barlow Semi Condensed"/>
                <a:sym typeface="Barlow Semi Condensed"/>
              </a:rPr>
              <a:t>T</a:t>
            </a:r>
            <a:r>
              <a:rPr lang="en">
                <a:solidFill>
                  <a:schemeClr val="dk1"/>
                </a:solidFill>
                <a:latin typeface="Barlow Semi Condensed"/>
                <a:ea typeface="Barlow Semi Condensed"/>
                <a:cs typeface="Barlow Semi Condensed"/>
                <a:sym typeface="Barlow Semi Condensed"/>
              </a:rPr>
              <a:t>rastuzumab</a:t>
            </a:r>
            <a:endParaRPr>
              <a:latin typeface="Barlow Semi Condensed"/>
              <a:ea typeface="Barlow Semi Condensed"/>
              <a:cs typeface="Barlow Semi Condensed"/>
              <a:sym typeface="Barlow Semi Condensed"/>
            </a:endParaRPr>
          </a:p>
        </p:txBody>
      </p:sp>
      <p:pic>
        <p:nvPicPr>
          <p:cNvPr id="1514" name="Google Shape;1514;p47"/>
          <p:cNvPicPr preferRelativeResize="0"/>
          <p:nvPr/>
        </p:nvPicPr>
        <p:blipFill>
          <a:blip r:embed="rId6">
            <a:alphaModFix/>
          </a:blip>
          <a:stretch>
            <a:fillRect/>
          </a:stretch>
        </p:blipFill>
        <p:spPr>
          <a:xfrm>
            <a:off x="368085" y="1777688"/>
            <a:ext cx="588431" cy="588450"/>
          </a:xfrm>
          <a:prstGeom prst="rect">
            <a:avLst/>
          </a:prstGeom>
          <a:noFill/>
          <a:ln>
            <a:noFill/>
          </a:ln>
        </p:spPr>
      </p:pic>
      <p:sp>
        <p:nvSpPr>
          <p:cNvPr id="1515" name="Google Shape;1515;p47"/>
          <p:cNvSpPr txBox="1"/>
          <p:nvPr/>
        </p:nvSpPr>
        <p:spPr>
          <a:xfrm>
            <a:off x="311700" y="2391738"/>
            <a:ext cx="12726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200">
                <a:solidFill>
                  <a:schemeClr val="dk2"/>
                </a:solidFill>
                <a:latin typeface="Source Code Pro"/>
                <a:ea typeface="Source Code Pro"/>
                <a:cs typeface="Source Code Pro"/>
                <a:sym typeface="Source Code Pro"/>
              </a:rPr>
              <a:t>Alkene</a:t>
            </a:r>
            <a:endParaRPr i="1" sz="1200">
              <a:solidFill>
                <a:schemeClr val="dk2"/>
              </a:solidFill>
              <a:latin typeface="Source Code Pro"/>
              <a:ea typeface="Source Code Pro"/>
              <a:cs typeface="Source Code Pro"/>
              <a:sym typeface="Source Code Pro"/>
            </a:endParaRPr>
          </a:p>
          <a:p>
            <a:pPr indent="0" lvl="0" marL="0" rtl="0" algn="l">
              <a:spcBef>
                <a:spcPts val="0"/>
              </a:spcBef>
              <a:spcAft>
                <a:spcPts val="0"/>
              </a:spcAft>
              <a:buNone/>
            </a:pPr>
            <a:r>
              <a:rPr i="1" lang="en" sz="1200">
                <a:solidFill>
                  <a:schemeClr val="dk2"/>
                </a:solidFill>
                <a:latin typeface="Source Code Pro"/>
                <a:ea typeface="Source Code Pro"/>
                <a:cs typeface="Source Code Pro"/>
                <a:sym typeface="Source Code Pro"/>
              </a:rPr>
              <a:t>(col1366)</a:t>
            </a:r>
            <a:endParaRPr/>
          </a:p>
        </p:txBody>
      </p:sp>
      <p:sp>
        <p:nvSpPr>
          <p:cNvPr id="1516" name="Google Shape;1516;p47"/>
          <p:cNvSpPr txBox="1"/>
          <p:nvPr/>
        </p:nvSpPr>
        <p:spPr>
          <a:xfrm>
            <a:off x="2881225" y="3527025"/>
            <a:ext cx="49269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50">
                <a:solidFill>
                  <a:schemeClr val="dk1"/>
                </a:solidFill>
                <a:highlight>
                  <a:srgbClr val="FFFFFF"/>
                </a:highlight>
                <a:latin typeface="Barlow Semi Condensed"/>
                <a:ea typeface="Barlow Semi Condensed"/>
                <a:cs typeface="Barlow Semi Condensed"/>
                <a:sym typeface="Barlow Semi Condensed"/>
              </a:rPr>
              <a:t>Abundance of </a:t>
            </a:r>
            <a:r>
              <a:rPr b="1" lang="en" sz="1350">
                <a:solidFill>
                  <a:srgbClr val="595959"/>
                </a:solidFill>
                <a:highlight>
                  <a:srgbClr val="FFFFFF"/>
                </a:highlight>
                <a:latin typeface="Barlow Semi Condensed"/>
                <a:ea typeface="Barlow Semi Condensed"/>
                <a:cs typeface="Barlow Semi Condensed"/>
                <a:sym typeface="Barlow Semi Condensed"/>
              </a:rPr>
              <a:t>molecular surface area (VSA)</a:t>
            </a:r>
            <a:r>
              <a:rPr lang="en" sz="1350">
                <a:solidFill>
                  <a:schemeClr val="dk1"/>
                </a:solidFill>
                <a:highlight>
                  <a:srgbClr val="FFFFFF"/>
                </a:highlight>
                <a:latin typeface="Barlow Semi Condensed"/>
                <a:ea typeface="Barlow Semi Condensed"/>
                <a:cs typeface="Barlow Semi Condensed"/>
                <a:sym typeface="Barlow Semi Condensed"/>
              </a:rPr>
              <a:t> and </a:t>
            </a:r>
            <a:r>
              <a:rPr b="1" lang="en" sz="1350">
                <a:solidFill>
                  <a:srgbClr val="666666"/>
                </a:solidFill>
                <a:highlight>
                  <a:srgbClr val="FFFFFF"/>
                </a:highlight>
                <a:latin typeface="Barlow Semi Condensed"/>
                <a:ea typeface="Barlow Semi Condensed"/>
                <a:cs typeface="Barlow Semi Condensed"/>
                <a:sym typeface="Barlow Semi Condensed"/>
              </a:rPr>
              <a:t>Energy State (EState)</a:t>
            </a:r>
            <a:r>
              <a:rPr lang="en" sz="1350">
                <a:solidFill>
                  <a:schemeClr val="dk1"/>
                </a:solidFill>
                <a:highlight>
                  <a:srgbClr val="FFFFFF"/>
                </a:highlight>
                <a:latin typeface="Barlow Semi Condensed"/>
                <a:ea typeface="Barlow Semi Condensed"/>
                <a:cs typeface="Barlow Semi Condensed"/>
                <a:sym typeface="Barlow Semi Condensed"/>
              </a:rPr>
              <a:t> descriptors.</a:t>
            </a:r>
            <a:endParaRPr sz="1350">
              <a:solidFill>
                <a:schemeClr val="dk1"/>
              </a:solidFill>
              <a:highlight>
                <a:srgbClr val="FFFFFF"/>
              </a:highlight>
              <a:latin typeface="Barlow Semi Condensed"/>
              <a:ea typeface="Barlow Semi Condensed"/>
              <a:cs typeface="Barlow Semi Condensed"/>
              <a:sym typeface="Barlow Semi Condensed"/>
            </a:endParaRPr>
          </a:p>
          <a:p>
            <a:pPr indent="0" lvl="0" marL="0" rtl="0" algn="l">
              <a:spcBef>
                <a:spcPts val="0"/>
              </a:spcBef>
              <a:spcAft>
                <a:spcPts val="0"/>
              </a:spcAft>
              <a:buNone/>
            </a:pPr>
            <a:r>
              <a:t/>
            </a:r>
            <a:endParaRPr sz="1350">
              <a:solidFill>
                <a:schemeClr val="dk1"/>
              </a:solidFill>
              <a:highlight>
                <a:srgbClr val="FFFFFF"/>
              </a:highlight>
              <a:latin typeface="Barlow Semi Condensed"/>
              <a:ea typeface="Barlow Semi Condensed"/>
              <a:cs typeface="Barlow Semi Condensed"/>
              <a:sym typeface="Barlow Semi Condensed"/>
            </a:endParaRPr>
          </a:p>
          <a:p>
            <a:pPr indent="0" lvl="0" marL="0" rtl="0" algn="l">
              <a:spcBef>
                <a:spcPts val="0"/>
              </a:spcBef>
              <a:spcAft>
                <a:spcPts val="0"/>
              </a:spcAft>
              <a:buNone/>
            </a:pPr>
            <a:r>
              <a:t/>
            </a:r>
            <a:endParaRPr b="1" sz="1350">
              <a:solidFill>
                <a:schemeClr val="dk2"/>
              </a:solidFill>
              <a:highlight>
                <a:srgbClr val="FFFFFF"/>
              </a:highlight>
              <a:latin typeface="Barlow Semi Condensed"/>
              <a:ea typeface="Barlow Semi Condensed"/>
              <a:cs typeface="Barlow Semi Condensed"/>
              <a:sym typeface="Barlow Semi Condense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3"/>
                                        </p:tgtEl>
                                        <p:attrNameLst>
                                          <p:attrName>style.visibility</p:attrName>
                                        </p:attrNameLst>
                                      </p:cBhvr>
                                      <p:to>
                                        <p:strVal val="visible"/>
                                      </p:to>
                                    </p:set>
                                    <p:animEffect filter="fade" transition="in">
                                      <p:cBhvr>
                                        <p:cTn dur="1000"/>
                                        <p:tgtEl>
                                          <p:spTgt spid="1503"/>
                                        </p:tgtEl>
                                      </p:cBhvr>
                                    </p:animEffect>
                                  </p:childTnLst>
                                </p:cTn>
                              </p:par>
                              <p:par>
                                <p:cTn fill="hold" nodeType="withEffect" presetClass="entr" presetID="10" presetSubtype="0">
                                  <p:stCondLst>
                                    <p:cond delay="0"/>
                                  </p:stCondLst>
                                  <p:childTnLst>
                                    <p:set>
                                      <p:cBhvr>
                                        <p:cTn dur="1" fill="hold">
                                          <p:stCondLst>
                                            <p:cond delay="0"/>
                                          </p:stCondLst>
                                        </p:cTn>
                                        <p:tgtEl>
                                          <p:spTgt spid="1504"/>
                                        </p:tgtEl>
                                        <p:attrNameLst>
                                          <p:attrName>style.visibility</p:attrName>
                                        </p:attrNameLst>
                                      </p:cBhvr>
                                      <p:to>
                                        <p:strVal val="visible"/>
                                      </p:to>
                                    </p:set>
                                    <p:animEffect filter="fade" transition="in">
                                      <p:cBhvr>
                                        <p:cTn dur="1000"/>
                                        <p:tgtEl>
                                          <p:spTgt spid="1504"/>
                                        </p:tgtEl>
                                      </p:cBhvr>
                                    </p:animEffect>
                                  </p:childTnLst>
                                </p:cTn>
                              </p:par>
                              <p:par>
                                <p:cTn fill="hold" nodeType="withEffect" presetClass="entr" presetID="10" presetSubtype="0">
                                  <p:stCondLst>
                                    <p:cond delay="0"/>
                                  </p:stCondLst>
                                  <p:childTnLst>
                                    <p:set>
                                      <p:cBhvr>
                                        <p:cTn dur="1" fill="hold">
                                          <p:stCondLst>
                                            <p:cond delay="0"/>
                                          </p:stCondLst>
                                        </p:cTn>
                                        <p:tgtEl>
                                          <p:spTgt spid="1508"/>
                                        </p:tgtEl>
                                        <p:attrNameLst>
                                          <p:attrName>style.visibility</p:attrName>
                                        </p:attrNameLst>
                                      </p:cBhvr>
                                      <p:to>
                                        <p:strVal val="visible"/>
                                      </p:to>
                                    </p:set>
                                    <p:animEffect filter="fade" transition="in">
                                      <p:cBhvr>
                                        <p:cTn dur="1000"/>
                                        <p:tgtEl>
                                          <p:spTgt spid="1508"/>
                                        </p:tgtEl>
                                      </p:cBhvr>
                                    </p:animEffect>
                                  </p:childTnLst>
                                </p:cTn>
                              </p:par>
                              <p:par>
                                <p:cTn fill="hold" nodeType="withEffect" presetClass="entr" presetID="10" presetSubtype="0">
                                  <p:stCondLst>
                                    <p:cond delay="0"/>
                                  </p:stCondLst>
                                  <p:childTnLst>
                                    <p:set>
                                      <p:cBhvr>
                                        <p:cTn dur="1" fill="hold">
                                          <p:stCondLst>
                                            <p:cond delay="0"/>
                                          </p:stCondLst>
                                        </p:cTn>
                                        <p:tgtEl>
                                          <p:spTgt spid="1514"/>
                                        </p:tgtEl>
                                        <p:attrNameLst>
                                          <p:attrName>style.visibility</p:attrName>
                                        </p:attrNameLst>
                                      </p:cBhvr>
                                      <p:to>
                                        <p:strVal val="visible"/>
                                      </p:to>
                                    </p:set>
                                    <p:animEffect filter="fade" transition="in">
                                      <p:cBhvr>
                                        <p:cTn dur="1000"/>
                                        <p:tgtEl>
                                          <p:spTgt spid="1514"/>
                                        </p:tgtEl>
                                      </p:cBhvr>
                                    </p:animEffect>
                                  </p:childTnLst>
                                </p:cTn>
                              </p:par>
                              <p:par>
                                <p:cTn fill="hold" nodeType="withEffect" presetClass="entr" presetID="10" presetSubtype="0">
                                  <p:stCondLst>
                                    <p:cond delay="0"/>
                                  </p:stCondLst>
                                  <p:childTnLst>
                                    <p:set>
                                      <p:cBhvr>
                                        <p:cTn dur="1" fill="hold">
                                          <p:stCondLst>
                                            <p:cond delay="0"/>
                                          </p:stCondLst>
                                        </p:cTn>
                                        <p:tgtEl>
                                          <p:spTgt spid="1515"/>
                                        </p:tgtEl>
                                        <p:attrNameLst>
                                          <p:attrName>style.visibility</p:attrName>
                                        </p:attrNameLst>
                                      </p:cBhvr>
                                      <p:to>
                                        <p:strVal val="visible"/>
                                      </p:to>
                                    </p:set>
                                    <p:animEffect filter="fade" transition="in">
                                      <p:cBhvr>
                                        <p:cTn dur="1000"/>
                                        <p:tgtEl>
                                          <p:spTgt spid="15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6"/>
                                        </p:tgtEl>
                                        <p:attrNameLst>
                                          <p:attrName>style.visibility</p:attrName>
                                        </p:attrNameLst>
                                      </p:cBhvr>
                                      <p:to>
                                        <p:strVal val="visible"/>
                                      </p:to>
                                    </p:set>
                                    <p:animEffect filter="fade" transition="in">
                                      <p:cBhvr>
                                        <p:cTn dur="1000"/>
                                        <p:tgtEl>
                                          <p:spTgt spid="1506"/>
                                        </p:tgtEl>
                                      </p:cBhvr>
                                    </p:animEffect>
                                  </p:childTnLst>
                                </p:cTn>
                              </p:par>
                              <p:par>
                                <p:cTn fill="hold" nodeType="withEffect" presetClass="entr" presetID="10" presetSubtype="0">
                                  <p:stCondLst>
                                    <p:cond delay="0"/>
                                  </p:stCondLst>
                                  <p:childTnLst>
                                    <p:set>
                                      <p:cBhvr>
                                        <p:cTn dur="1" fill="hold">
                                          <p:stCondLst>
                                            <p:cond delay="0"/>
                                          </p:stCondLst>
                                        </p:cTn>
                                        <p:tgtEl>
                                          <p:spTgt spid="1507"/>
                                        </p:tgtEl>
                                        <p:attrNameLst>
                                          <p:attrName>style.visibility</p:attrName>
                                        </p:attrNameLst>
                                      </p:cBhvr>
                                      <p:to>
                                        <p:strVal val="visible"/>
                                      </p:to>
                                    </p:set>
                                    <p:animEffect filter="fade" transition="in">
                                      <p:cBhvr>
                                        <p:cTn dur="1000"/>
                                        <p:tgtEl>
                                          <p:spTgt spid="1507"/>
                                        </p:tgtEl>
                                      </p:cBhvr>
                                    </p:animEffect>
                                  </p:childTnLst>
                                </p:cTn>
                              </p:par>
                              <p:par>
                                <p:cTn fill="hold" nodeType="withEffect" presetClass="entr" presetID="10" presetSubtype="0">
                                  <p:stCondLst>
                                    <p:cond delay="0"/>
                                  </p:stCondLst>
                                  <p:childTnLst>
                                    <p:set>
                                      <p:cBhvr>
                                        <p:cTn dur="1" fill="hold">
                                          <p:stCondLst>
                                            <p:cond delay="0"/>
                                          </p:stCondLst>
                                        </p:cTn>
                                        <p:tgtEl>
                                          <p:spTgt spid="1510"/>
                                        </p:tgtEl>
                                        <p:attrNameLst>
                                          <p:attrName>style.visibility</p:attrName>
                                        </p:attrNameLst>
                                      </p:cBhvr>
                                      <p:to>
                                        <p:strVal val="visible"/>
                                      </p:to>
                                    </p:set>
                                    <p:animEffect filter="fade" transition="in">
                                      <p:cBhvr>
                                        <p:cTn dur="1000"/>
                                        <p:tgtEl>
                                          <p:spTgt spid="1510"/>
                                        </p:tgtEl>
                                      </p:cBhvr>
                                    </p:animEffect>
                                  </p:childTnLst>
                                </p:cTn>
                              </p:par>
                              <p:par>
                                <p:cTn fill="hold" nodeType="withEffect" presetClass="entr" presetID="10" presetSubtype="0">
                                  <p:stCondLst>
                                    <p:cond delay="0"/>
                                  </p:stCondLst>
                                  <p:childTnLst>
                                    <p:set>
                                      <p:cBhvr>
                                        <p:cTn dur="1" fill="hold">
                                          <p:stCondLst>
                                            <p:cond delay="0"/>
                                          </p:stCondLst>
                                        </p:cTn>
                                        <p:tgtEl>
                                          <p:spTgt spid="1511"/>
                                        </p:tgtEl>
                                        <p:attrNameLst>
                                          <p:attrName>style.visibility</p:attrName>
                                        </p:attrNameLst>
                                      </p:cBhvr>
                                      <p:to>
                                        <p:strVal val="visible"/>
                                      </p:to>
                                    </p:set>
                                    <p:animEffect filter="fade" transition="in">
                                      <p:cBhvr>
                                        <p:cTn dur="1000"/>
                                        <p:tgtEl>
                                          <p:spTgt spid="1511"/>
                                        </p:tgtEl>
                                      </p:cBhvr>
                                    </p:animEffect>
                                  </p:childTnLst>
                                </p:cTn>
                              </p:par>
                              <p:par>
                                <p:cTn fill="hold" nodeType="withEffect" presetClass="entr" presetID="10" presetSubtype="0">
                                  <p:stCondLst>
                                    <p:cond delay="0"/>
                                  </p:stCondLst>
                                  <p:childTnLst>
                                    <p:set>
                                      <p:cBhvr>
                                        <p:cTn dur="1" fill="hold">
                                          <p:stCondLst>
                                            <p:cond delay="0"/>
                                          </p:stCondLst>
                                        </p:cTn>
                                        <p:tgtEl>
                                          <p:spTgt spid="1512"/>
                                        </p:tgtEl>
                                        <p:attrNameLst>
                                          <p:attrName>style.visibility</p:attrName>
                                        </p:attrNameLst>
                                      </p:cBhvr>
                                      <p:to>
                                        <p:strVal val="visible"/>
                                      </p:to>
                                    </p:set>
                                    <p:animEffect filter="fade" transition="in">
                                      <p:cBhvr>
                                        <p:cTn dur="1000"/>
                                        <p:tgtEl>
                                          <p:spTgt spid="1512"/>
                                        </p:tgtEl>
                                      </p:cBhvr>
                                    </p:animEffect>
                                  </p:childTnLst>
                                </p:cTn>
                              </p:par>
                              <p:par>
                                <p:cTn fill="hold" nodeType="withEffect" presetClass="entr" presetID="10" presetSubtype="0">
                                  <p:stCondLst>
                                    <p:cond delay="0"/>
                                  </p:stCondLst>
                                  <p:childTnLst>
                                    <p:set>
                                      <p:cBhvr>
                                        <p:cTn dur="1" fill="hold">
                                          <p:stCondLst>
                                            <p:cond delay="0"/>
                                          </p:stCondLst>
                                        </p:cTn>
                                        <p:tgtEl>
                                          <p:spTgt spid="1513"/>
                                        </p:tgtEl>
                                        <p:attrNameLst>
                                          <p:attrName>style.visibility</p:attrName>
                                        </p:attrNameLst>
                                      </p:cBhvr>
                                      <p:to>
                                        <p:strVal val="visible"/>
                                      </p:to>
                                    </p:set>
                                    <p:animEffect filter="fade" transition="in">
                                      <p:cBhvr>
                                        <p:cTn dur="1000"/>
                                        <p:tgtEl>
                                          <p:spTgt spid="15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5"/>
                                        </p:tgtEl>
                                        <p:attrNameLst>
                                          <p:attrName>style.visibility</p:attrName>
                                        </p:attrNameLst>
                                      </p:cBhvr>
                                      <p:to>
                                        <p:strVal val="visible"/>
                                      </p:to>
                                    </p:set>
                                    <p:animEffect filter="fade" transition="in">
                                      <p:cBhvr>
                                        <p:cTn dur="1000"/>
                                        <p:tgtEl>
                                          <p:spTgt spid="1505"/>
                                        </p:tgtEl>
                                      </p:cBhvr>
                                    </p:animEffect>
                                  </p:childTnLst>
                                </p:cTn>
                              </p:par>
                              <p:par>
                                <p:cTn fill="hold" nodeType="withEffect" presetClass="entr" presetID="10" presetSubtype="0">
                                  <p:stCondLst>
                                    <p:cond delay="0"/>
                                  </p:stCondLst>
                                  <p:childTnLst>
                                    <p:set>
                                      <p:cBhvr>
                                        <p:cTn dur="1" fill="hold">
                                          <p:stCondLst>
                                            <p:cond delay="0"/>
                                          </p:stCondLst>
                                        </p:cTn>
                                        <p:tgtEl>
                                          <p:spTgt spid="1516"/>
                                        </p:tgtEl>
                                        <p:attrNameLst>
                                          <p:attrName>style.visibility</p:attrName>
                                        </p:attrNameLst>
                                      </p:cBhvr>
                                      <p:to>
                                        <p:strVal val="visible"/>
                                      </p:to>
                                    </p:set>
                                    <p:animEffect filter="fade" transition="in">
                                      <p:cBhvr>
                                        <p:cTn dur="1000"/>
                                        <p:tgtEl>
                                          <p:spTgt spid="15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0" name="Shape 1520"/>
        <p:cNvGrpSpPr/>
        <p:nvPr/>
      </p:nvGrpSpPr>
      <p:grpSpPr>
        <a:xfrm>
          <a:off x="0" y="0"/>
          <a:ext cx="0" cy="0"/>
          <a:chOff x="0" y="0"/>
          <a:chExt cx="0" cy="0"/>
        </a:xfrm>
      </p:grpSpPr>
      <p:sp>
        <p:nvSpPr>
          <p:cNvPr id="1521" name="Google Shape;1521;p4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820"/>
              <a:t>Wrapping Things Up</a:t>
            </a:r>
            <a:endParaRPr sz="2820"/>
          </a:p>
        </p:txBody>
      </p:sp>
      <p:sp>
        <p:nvSpPr>
          <p:cNvPr id="1522" name="Google Shape;1522;p48"/>
          <p:cNvSpPr txBox="1"/>
          <p:nvPr>
            <p:ph idx="1" type="body"/>
          </p:nvPr>
        </p:nvSpPr>
        <p:spPr>
          <a:xfrm>
            <a:off x="537975" y="1247925"/>
            <a:ext cx="5832600" cy="14193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b="1" lang="en" sz="1971">
                <a:latin typeface="Barlow Semi Condensed"/>
                <a:ea typeface="Barlow Semi Condensed"/>
                <a:cs typeface="Barlow Semi Condensed"/>
                <a:sym typeface="Barlow Semi Condensed"/>
              </a:rPr>
              <a:t>Key Takeaways</a:t>
            </a:r>
            <a:endParaRPr b="1" sz="1971">
              <a:latin typeface="Barlow Semi Condensed"/>
              <a:ea typeface="Barlow Semi Condensed"/>
              <a:cs typeface="Barlow Semi Condensed"/>
              <a:sym typeface="Barlow Semi Condensed"/>
            </a:endParaRPr>
          </a:p>
          <a:p>
            <a:pPr indent="-317182" lvl="0" marL="457200" rtl="0" algn="l">
              <a:lnSpc>
                <a:spcPct val="100000"/>
              </a:lnSpc>
              <a:spcBef>
                <a:spcPts val="1200"/>
              </a:spcBef>
              <a:spcAft>
                <a:spcPts val="0"/>
              </a:spcAft>
              <a:buSzPct val="100000"/>
              <a:buFont typeface="Barlow Semi Condensed"/>
              <a:buChar char="-"/>
            </a:pPr>
            <a:r>
              <a:rPr lang="en" sz="1508">
                <a:latin typeface="Barlow Semi Condensed"/>
                <a:ea typeface="Barlow Semi Condensed"/>
                <a:cs typeface="Barlow Semi Condensed"/>
                <a:sym typeface="Barlow Semi Condensed"/>
              </a:rPr>
              <a:t>Effective screening tool for candidate inhibitory compounds</a:t>
            </a:r>
            <a:endParaRPr sz="1508">
              <a:latin typeface="Barlow Semi Condensed"/>
              <a:ea typeface="Barlow Semi Condensed"/>
              <a:cs typeface="Barlow Semi Condensed"/>
              <a:sym typeface="Barlow Semi Condensed"/>
            </a:endParaRPr>
          </a:p>
          <a:p>
            <a:pPr indent="-317182" lvl="0" marL="457200" rtl="0" algn="l">
              <a:lnSpc>
                <a:spcPct val="100000"/>
              </a:lnSpc>
              <a:spcBef>
                <a:spcPts val="1000"/>
              </a:spcBef>
              <a:spcAft>
                <a:spcPts val="0"/>
              </a:spcAft>
              <a:buSzPct val="100000"/>
              <a:buFont typeface="Barlow Semi Condensed"/>
              <a:buChar char="-"/>
            </a:pPr>
            <a:r>
              <a:rPr lang="en" sz="1508">
                <a:latin typeface="Barlow Semi Condensed"/>
                <a:ea typeface="Barlow Semi Condensed"/>
                <a:cs typeface="Barlow Semi Condensed"/>
                <a:sym typeface="Barlow Semi Condensed"/>
              </a:rPr>
              <a:t>Complimentary to experimental high throughput screening</a:t>
            </a:r>
            <a:endParaRPr sz="1508">
              <a:latin typeface="Barlow Semi Condensed"/>
              <a:ea typeface="Barlow Semi Condensed"/>
              <a:cs typeface="Barlow Semi Condensed"/>
              <a:sym typeface="Barlow Semi Condensed"/>
            </a:endParaRPr>
          </a:p>
          <a:p>
            <a:pPr indent="-310832" lvl="0" marL="457200" rtl="0" algn="l">
              <a:lnSpc>
                <a:spcPct val="100000"/>
              </a:lnSpc>
              <a:spcBef>
                <a:spcPts val="1200"/>
              </a:spcBef>
              <a:spcAft>
                <a:spcPts val="1200"/>
              </a:spcAft>
              <a:buSzPct val="92831"/>
              <a:buFont typeface="Barlow Semi Condensed"/>
              <a:buChar char="-"/>
            </a:pPr>
            <a:r>
              <a:rPr lang="en" sz="1508">
                <a:latin typeface="Barlow Semi Condensed"/>
                <a:ea typeface="Barlow Semi Condensed"/>
                <a:cs typeface="Barlow Semi Condensed"/>
                <a:sym typeface="Barlow Semi Condensed"/>
              </a:rPr>
              <a:t>Contributes to fight against drug resistance and rising cancer </a:t>
            </a:r>
            <a:r>
              <a:rPr lang="en" sz="1508">
                <a:latin typeface="Barlow Semi Condensed"/>
                <a:ea typeface="Barlow Semi Condensed"/>
                <a:cs typeface="Barlow Semi Condensed"/>
                <a:sym typeface="Barlow Semi Condensed"/>
              </a:rPr>
              <a:t>prevalence</a:t>
            </a:r>
            <a:r>
              <a:rPr lang="en" sz="1400">
                <a:latin typeface="Barlow Semi Condensed"/>
                <a:ea typeface="Barlow Semi Condensed"/>
                <a:cs typeface="Barlow Semi Condensed"/>
                <a:sym typeface="Barlow Semi Condensed"/>
              </a:rPr>
              <a:t> </a:t>
            </a:r>
            <a:endParaRPr sz="1400">
              <a:latin typeface="Barlow Semi Condensed"/>
              <a:ea typeface="Barlow Semi Condensed"/>
              <a:cs typeface="Barlow Semi Condensed"/>
              <a:sym typeface="Barlow Semi Condensed"/>
            </a:endParaRPr>
          </a:p>
        </p:txBody>
      </p:sp>
      <p:sp>
        <p:nvSpPr>
          <p:cNvPr id="1523" name="Google Shape;1523;p4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pSp>
        <p:nvGrpSpPr>
          <p:cNvPr id="1524" name="Google Shape;1524;p48"/>
          <p:cNvGrpSpPr/>
          <p:nvPr/>
        </p:nvGrpSpPr>
        <p:grpSpPr>
          <a:xfrm>
            <a:off x="5530076" y="2932913"/>
            <a:ext cx="3215664" cy="2210579"/>
            <a:chOff x="862950" y="825025"/>
            <a:chExt cx="5862650" cy="4111175"/>
          </a:xfrm>
        </p:grpSpPr>
        <p:sp>
          <p:nvSpPr>
            <p:cNvPr id="1525" name="Google Shape;1525;p48"/>
            <p:cNvSpPr/>
            <p:nvPr/>
          </p:nvSpPr>
          <p:spPr>
            <a:xfrm>
              <a:off x="918425" y="825150"/>
              <a:ext cx="5767425" cy="4096250"/>
            </a:xfrm>
            <a:custGeom>
              <a:rect b="b" l="l" r="r" t="t"/>
              <a:pathLst>
                <a:path extrusionOk="0" h="163850" w="230697">
                  <a:moveTo>
                    <a:pt x="157748" y="1"/>
                  </a:moveTo>
                  <a:cubicBezTo>
                    <a:pt x="156487" y="1"/>
                    <a:pt x="155194" y="95"/>
                    <a:pt x="153872" y="291"/>
                  </a:cubicBezTo>
                  <a:cubicBezTo>
                    <a:pt x="131689" y="3582"/>
                    <a:pt x="136421" y="27649"/>
                    <a:pt x="125589" y="31421"/>
                  </a:cubicBezTo>
                  <a:cubicBezTo>
                    <a:pt x="124301" y="31860"/>
                    <a:pt x="122988" y="32046"/>
                    <a:pt x="121638" y="32046"/>
                  </a:cubicBezTo>
                  <a:cubicBezTo>
                    <a:pt x="117991" y="32046"/>
                    <a:pt x="114070" y="30689"/>
                    <a:pt x="109618" y="29313"/>
                  </a:cubicBezTo>
                  <a:cubicBezTo>
                    <a:pt x="105161" y="27947"/>
                    <a:pt x="100166" y="26580"/>
                    <a:pt x="94401" y="26580"/>
                  </a:cubicBezTo>
                  <a:cubicBezTo>
                    <a:pt x="90029" y="26580"/>
                    <a:pt x="85215" y="27366"/>
                    <a:pt x="79856" y="29535"/>
                  </a:cubicBezTo>
                  <a:cubicBezTo>
                    <a:pt x="57711" y="38482"/>
                    <a:pt x="59116" y="97413"/>
                    <a:pt x="48727" y="108726"/>
                  </a:cubicBezTo>
                  <a:cubicBezTo>
                    <a:pt x="46581" y="111073"/>
                    <a:pt x="44248" y="111937"/>
                    <a:pt x="41789" y="111937"/>
                  </a:cubicBezTo>
                  <a:cubicBezTo>
                    <a:pt x="38362" y="111937"/>
                    <a:pt x="34691" y="110258"/>
                    <a:pt x="30944" y="108578"/>
                  </a:cubicBezTo>
                  <a:cubicBezTo>
                    <a:pt x="27216" y="106926"/>
                    <a:pt x="23402" y="105261"/>
                    <a:pt x="19663" y="105261"/>
                  </a:cubicBezTo>
                  <a:cubicBezTo>
                    <a:pt x="16878" y="105261"/>
                    <a:pt x="14134" y="106185"/>
                    <a:pt x="11498" y="108726"/>
                  </a:cubicBezTo>
                  <a:cubicBezTo>
                    <a:pt x="0" y="119781"/>
                    <a:pt x="555" y="159117"/>
                    <a:pt x="665" y="163850"/>
                  </a:cubicBezTo>
                  <a:lnTo>
                    <a:pt x="230696" y="163850"/>
                  </a:lnTo>
                  <a:lnTo>
                    <a:pt x="230696" y="157269"/>
                  </a:lnTo>
                  <a:cubicBezTo>
                    <a:pt x="230696" y="152093"/>
                    <a:pt x="226445" y="147361"/>
                    <a:pt x="222193" y="142665"/>
                  </a:cubicBezTo>
                  <a:cubicBezTo>
                    <a:pt x="217979" y="137933"/>
                    <a:pt x="225521" y="112941"/>
                    <a:pt x="225964" y="92200"/>
                  </a:cubicBezTo>
                  <a:cubicBezTo>
                    <a:pt x="226328" y="76521"/>
                    <a:pt x="220754" y="69209"/>
                    <a:pt x="214147" y="69209"/>
                  </a:cubicBezTo>
                  <a:cubicBezTo>
                    <a:pt x="212014" y="69209"/>
                    <a:pt x="209773" y="69971"/>
                    <a:pt x="207590" y="71460"/>
                  </a:cubicBezTo>
                  <a:cubicBezTo>
                    <a:pt x="206669" y="72091"/>
                    <a:pt x="205798" y="72383"/>
                    <a:pt x="204974" y="72383"/>
                  </a:cubicBezTo>
                  <a:cubicBezTo>
                    <a:pt x="197788" y="72383"/>
                    <a:pt x="194148" y="50178"/>
                    <a:pt x="192025" y="37077"/>
                  </a:cubicBezTo>
                  <a:cubicBezTo>
                    <a:pt x="189835" y="23311"/>
                    <a:pt x="177610" y="1"/>
                    <a:pt x="15774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48"/>
            <p:cNvSpPr/>
            <p:nvPr/>
          </p:nvSpPr>
          <p:spPr>
            <a:xfrm>
              <a:off x="934125" y="825025"/>
              <a:ext cx="5751725" cy="4096375"/>
            </a:xfrm>
            <a:custGeom>
              <a:rect b="b" l="l" r="r" t="t"/>
              <a:pathLst>
                <a:path extrusionOk="0" h="163855" w="230069">
                  <a:moveTo>
                    <a:pt x="157126" y="0"/>
                  </a:moveTo>
                  <a:cubicBezTo>
                    <a:pt x="155832" y="0"/>
                    <a:pt x="154538" y="111"/>
                    <a:pt x="153244" y="296"/>
                  </a:cubicBezTo>
                  <a:cubicBezTo>
                    <a:pt x="131061" y="3587"/>
                    <a:pt x="135793" y="27654"/>
                    <a:pt x="124961" y="31426"/>
                  </a:cubicBezTo>
                  <a:cubicBezTo>
                    <a:pt x="123667" y="31869"/>
                    <a:pt x="122336" y="32054"/>
                    <a:pt x="121005" y="32054"/>
                  </a:cubicBezTo>
                  <a:cubicBezTo>
                    <a:pt x="117345" y="32054"/>
                    <a:pt x="113426" y="30686"/>
                    <a:pt x="108990" y="29318"/>
                  </a:cubicBezTo>
                  <a:cubicBezTo>
                    <a:pt x="108287" y="29096"/>
                    <a:pt x="107585" y="28875"/>
                    <a:pt x="106882" y="28690"/>
                  </a:cubicBezTo>
                  <a:lnTo>
                    <a:pt x="106882" y="34161"/>
                  </a:lnTo>
                  <a:lnTo>
                    <a:pt x="139380" y="34161"/>
                  </a:lnTo>
                  <a:cubicBezTo>
                    <a:pt x="139454" y="34161"/>
                    <a:pt x="139528" y="34198"/>
                    <a:pt x="139601" y="34272"/>
                  </a:cubicBezTo>
                  <a:cubicBezTo>
                    <a:pt x="139638" y="34346"/>
                    <a:pt x="139675" y="34420"/>
                    <a:pt x="139675" y="34494"/>
                  </a:cubicBezTo>
                  <a:lnTo>
                    <a:pt x="139675" y="75236"/>
                  </a:lnTo>
                  <a:cubicBezTo>
                    <a:pt x="140230" y="75236"/>
                    <a:pt x="140785" y="75199"/>
                    <a:pt x="141376" y="75199"/>
                  </a:cubicBezTo>
                  <a:cubicBezTo>
                    <a:pt x="144186" y="75162"/>
                    <a:pt x="147735" y="75088"/>
                    <a:pt x="151247" y="75014"/>
                  </a:cubicBezTo>
                  <a:lnTo>
                    <a:pt x="151321" y="75014"/>
                  </a:lnTo>
                  <a:cubicBezTo>
                    <a:pt x="153133" y="71539"/>
                    <a:pt x="154316" y="68544"/>
                    <a:pt x="155425" y="65993"/>
                  </a:cubicBezTo>
                  <a:cubicBezTo>
                    <a:pt x="156645" y="63072"/>
                    <a:pt x="157015" y="60374"/>
                    <a:pt x="157015" y="58192"/>
                  </a:cubicBezTo>
                  <a:cubicBezTo>
                    <a:pt x="157015" y="55715"/>
                    <a:pt x="156571" y="53978"/>
                    <a:pt x="156423" y="53534"/>
                  </a:cubicBezTo>
                  <a:cubicBezTo>
                    <a:pt x="155314" y="52905"/>
                    <a:pt x="153281" y="51353"/>
                    <a:pt x="151469" y="49134"/>
                  </a:cubicBezTo>
                  <a:cubicBezTo>
                    <a:pt x="149584" y="46805"/>
                    <a:pt x="147957" y="43811"/>
                    <a:pt x="147957" y="40446"/>
                  </a:cubicBezTo>
                  <a:cubicBezTo>
                    <a:pt x="147957" y="39485"/>
                    <a:pt x="148105" y="38524"/>
                    <a:pt x="148400" y="37526"/>
                  </a:cubicBezTo>
                  <a:cubicBezTo>
                    <a:pt x="148807" y="36047"/>
                    <a:pt x="149694" y="34864"/>
                    <a:pt x="150877" y="33976"/>
                  </a:cubicBezTo>
                  <a:cubicBezTo>
                    <a:pt x="152061" y="33052"/>
                    <a:pt x="153502" y="32424"/>
                    <a:pt x="155018" y="31980"/>
                  </a:cubicBezTo>
                  <a:cubicBezTo>
                    <a:pt x="158124" y="31056"/>
                    <a:pt x="161562" y="30834"/>
                    <a:pt x="164002" y="30834"/>
                  </a:cubicBezTo>
                  <a:cubicBezTo>
                    <a:pt x="165555" y="30834"/>
                    <a:pt x="166738" y="30945"/>
                    <a:pt x="167108" y="30945"/>
                  </a:cubicBezTo>
                  <a:cubicBezTo>
                    <a:pt x="167773" y="30353"/>
                    <a:pt x="171692" y="27285"/>
                    <a:pt x="179419" y="27285"/>
                  </a:cubicBezTo>
                  <a:cubicBezTo>
                    <a:pt x="180454" y="27285"/>
                    <a:pt x="181526" y="27322"/>
                    <a:pt x="182709" y="27470"/>
                  </a:cubicBezTo>
                  <a:cubicBezTo>
                    <a:pt x="185223" y="27728"/>
                    <a:pt x="187478" y="28468"/>
                    <a:pt x="189475" y="29577"/>
                  </a:cubicBezTo>
                  <a:cubicBezTo>
                    <a:pt x="184927" y="16231"/>
                    <a:pt x="173688" y="0"/>
                    <a:pt x="157126" y="0"/>
                  </a:cubicBezTo>
                  <a:close/>
                  <a:moveTo>
                    <a:pt x="213543" y="69210"/>
                  </a:moveTo>
                  <a:cubicBezTo>
                    <a:pt x="211398" y="69210"/>
                    <a:pt x="209143" y="69986"/>
                    <a:pt x="206962" y="71465"/>
                  </a:cubicBezTo>
                  <a:cubicBezTo>
                    <a:pt x="206038" y="72093"/>
                    <a:pt x="205187" y="72389"/>
                    <a:pt x="204337" y="72389"/>
                  </a:cubicBezTo>
                  <a:cubicBezTo>
                    <a:pt x="202932" y="72389"/>
                    <a:pt x="201675" y="71539"/>
                    <a:pt x="200492" y="70060"/>
                  </a:cubicBezTo>
                  <a:cubicBezTo>
                    <a:pt x="200344" y="72352"/>
                    <a:pt x="200085" y="74829"/>
                    <a:pt x="199716" y="77528"/>
                  </a:cubicBezTo>
                  <a:cubicBezTo>
                    <a:pt x="200825" y="77713"/>
                    <a:pt x="201934" y="77898"/>
                    <a:pt x="203043" y="78120"/>
                  </a:cubicBezTo>
                  <a:cubicBezTo>
                    <a:pt x="207442" y="78896"/>
                    <a:pt x="211583" y="79783"/>
                    <a:pt x="213764" y="80744"/>
                  </a:cubicBezTo>
                  <a:cubicBezTo>
                    <a:pt x="214393" y="81003"/>
                    <a:pt x="214874" y="81262"/>
                    <a:pt x="215132" y="81595"/>
                  </a:cubicBezTo>
                  <a:cubicBezTo>
                    <a:pt x="215317" y="81780"/>
                    <a:pt x="215428" y="82001"/>
                    <a:pt x="215428" y="82223"/>
                  </a:cubicBezTo>
                  <a:lnTo>
                    <a:pt x="215428" y="82260"/>
                  </a:lnTo>
                  <a:cubicBezTo>
                    <a:pt x="215391" y="82445"/>
                    <a:pt x="215354" y="82704"/>
                    <a:pt x="215280" y="83074"/>
                  </a:cubicBezTo>
                  <a:cubicBezTo>
                    <a:pt x="215206" y="83443"/>
                    <a:pt x="215095" y="83887"/>
                    <a:pt x="214948" y="84442"/>
                  </a:cubicBezTo>
                  <a:cubicBezTo>
                    <a:pt x="214652" y="85551"/>
                    <a:pt x="214282" y="86992"/>
                    <a:pt x="213801" y="88693"/>
                  </a:cubicBezTo>
                  <a:cubicBezTo>
                    <a:pt x="212840" y="92094"/>
                    <a:pt x="211583" y="96494"/>
                    <a:pt x="210289" y="101078"/>
                  </a:cubicBezTo>
                  <a:cubicBezTo>
                    <a:pt x="209883" y="102520"/>
                    <a:pt x="209476" y="103962"/>
                    <a:pt x="209069" y="105441"/>
                  </a:cubicBezTo>
                  <a:lnTo>
                    <a:pt x="224264" y="105885"/>
                  </a:lnTo>
                  <a:cubicBezTo>
                    <a:pt x="224819" y="101300"/>
                    <a:pt x="225262" y="96642"/>
                    <a:pt x="225336" y="92205"/>
                  </a:cubicBezTo>
                  <a:cubicBezTo>
                    <a:pt x="225373" y="91762"/>
                    <a:pt x="225373" y="91281"/>
                    <a:pt x="225373" y="90800"/>
                  </a:cubicBezTo>
                  <a:cubicBezTo>
                    <a:pt x="225373" y="76123"/>
                    <a:pt x="219939" y="69210"/>
                    <a:pt x="213543" y="69210"/>
                  </a:cubicBezTo>
                  <a:close/>
                  <a:moveTo>
                    <a:pt x="19040" y="105256"/>
                  </a:moveTo>
                  <a:cubicBezTo>
                    <a:pt x="16231" y="105256"/>
                    <a:pt x="13495" y="106180"/>
                    <a:pt x="10870" y="108731"/>
                  </a:cubicBezTo>
                  <a:cubicBezTo>
                    <a:pt x="925" y="118307"/>
                    <a:pt x="1" y="149029"/>
                    <a:pt x="1" y="160231"/>
                  </a:cubicBezTo>
                  <a:cubicBezTo>
                    <a:pt x="1" y="161969"/>
                    <a:pt x="1" y="163226"/>
                    <a:pt x="37" y="163855"/>
                  </a:cubicBezTo>
                  <a:lnTo>
                    <a:pt x="118972" y="163855"/>
                  </a:lnTo>
                  <a:cubicBezTo>
                    <a:pt x="119489" y="162635"/>
                    <a:pt x="120525" y="160195"/>
                    <a:pt x="121819" y="156904"/>
                  </a:cubicBezTo>
                  <a:lnTo>
                    <a:pt x="121819" y="156904"/>
                  </a:lnTo>
                  <a:cubicBezTo>
                    <a:pt x="118343" y="157717"/>
                    <a:pt x="115866" y="158087"/>
                    <a:pt x="114129" y="158087"/>
                  </a:cubicBezTo>
                  <a:cubicBezTo>
                    <a:pt x="113278" y="158087"/>
                    <a:pt x="112613" y="158013"/>
                    <a:pt x="112058" y="157828"/>
                  </a:cubicBezTo>
                  <a:cubicBezTo>
                    <a:pt x="111541" y="157644"/>
                    <a:pt x="111171" y="157348"/>
                    <a:pt x="110949" y="156978"/>
                  </a:cubicBezTo>
                  <a:cubicBezTo>
                    <a:pt x="110801" y="156719"/>
                    <a:pt x="110727" y="156423"/>
                    <a:pt x="110727" y="156128"/>
                  </a:cubicBezTo>
                  <a:cubicBezTo>
                    <a:pt x="110727" y="156017"/>
                    <a:pt x="110764" y="155906"/>
                    <a:pt x="110801" y="155758"/>
                  </a:cubicBezTo>
                  <a:cubicBezTo>
                    <a:pt x="110801" y="155573"/>
                    <a:pt x="110875" y="155351"/>
                    <a:pt x="110912" y="155056"/>
                  </a:cubicBezTo>
                  <a:cubicBezTo>
                    <a:pt x="111023" y="154501"/>
                    <a:pt x="111208" y="153725"/>
                    <a:pt x="111430" y="152800"/>
                  </a:cubicBezTo>
                  <a:cubicBezTo>
                    <a:pt x="111541" y="152394"/>
                    <a:pt x="111652" y="151950"/>
                    <a:pt x="111763" y="151469"/>
                  </a:cubicBezTo>
                  <a:cubicBezTo>
                    <a:pt x="109175" y="150065"/>
                    <a:pt x="107289" y="148142"/>
                    <a:pt x="106069" y="145739"/>
                  </a:cubicBezTo>
                  <a:cubicBezTo>
                    <a:pt x="105034" y="143595"/>
                    <a:pt x="104516" y="141007"/>
                    <a:pt x="104516" y="138049"/>
                  </a:cubicBezTo>
                  <a:cubicBezTo>
                    <a:pt x="104516" y="136385"/>
                    <a:pt x="104664" y="134574"/>
                    <a:pt x="104960" y="132614"/>
                  </a:cubicBezTo>
                  <a:cubicBezTo>
                    <a:pt x="106254" y="124703"/>
                    <a:pt x="109544" y="119268"/>
                    <a:pt x="114461" y="114055"/>
                  </a:cubicBezTo>
                  <a:cubicBezTo>
                    <a:pt x="114868" y="113648"/>
                    <a:pt x="115238" y="113242"/>
                    <a:pt x="115645" y="112835"/>
                  </a:cubicBezTo>
                  <a:lnTo>
                    <a:pt x="23810" y="112835"/>
                  </a:lnTo>
                  <a:cubicBezTo>
                    <a:pt x="23699" y="112835"/>
                    <a:pt x="23625" y="112798"/>
                    <a:pt x="23588" y="112761"/>
                  </a:cubicBezTo>
                  <a:cubicBezTo>
                    <a:pt x="23514" y="112687"/>
                    <a:pt x="23477" y="112613"/>
                    <a:pt x="23477" y="112539"/>
                  </a:cubicBezTo>
                  <a:lnTo>
                    <a:pt x="23477" y="105958"/>
                  </a:lnTo>
                  <a:cubicBezTo>
                    <a:pt x="21998" y="105515"/>
                    <a:pt x="20519" y="105256"/>
                    <a:pt x="19040" y="105256"/>
                  </a:cubicBezTo>
                  <a:close/>
                  <a:moveTo>
                    <a:pt x="220382" y="134056"/>
                  </a:moveTo>
                  <a:lnTo>
                    <a:pt x="220382" y="134056"/>
                  </a:lnTo>
                  <a:cubicBezTo>
                    <a:pt x="219902" y="134204"/>
                    <a:pt x="219458" y="134241"/>
                    <a:pt x="219199" y="134278"/>
                  </a:cubicBezTo>
                  <a:cubicBezTo>
                    <a:pt x="219162" y="134278"/>
                    <a:pt x="219125" y="134278"/>
                    <a:pt x="219088" y="134241"/>
                  </a:cubicBezTo>
                  <a:lnTo>
                    <a:pt x="212581" y="147624"/>
                  </a:lnTo>
                  <a:cubicBezTo>
                    <a:pt x="212286" y="148290"/>
                    <a:pt x="211620" y="148697"/>
                    <a:pt x="210881" y="148697"/>
                  </a:cubicBezTo>
                  <a:lnTo>
                    <a:pt x="206481" y="148660"/>
                  </a:lnTo>
                  <a:cubicBezTo>
                    <a:pt x="205446" y="149880"/>
                    <a:pt x="204411" y="151026"/>
                    <a:pt x="203450" y="152061"/>
                  </a:cubicBezTo>
                  <a:cubicBezTo>
                    <a:pt x="201453" y="154279"/>
                    <a:pt x="199716" y="156017"/>
                    <a:pt x="198570" y="156793"/>
                  </a:cubicBezTo>
                  <a:cubicBezTo>
                    <a:pt x="197608" y="157459"/>
                    <a:pt x="196869" y="157939"/>
                    <a:pt x="196277" y="158272"/>
                  </a:cubicBezTo>
                  <a:cubicBezTo>
                    <a:pt x="195649" y="158605"/>
                    <a:pt x="195205" y="158753"/>
                    <a:pt x="194762" y="158790"/>
                  </a:cubicBezTo>
                  <a:cubicBezTo>
                    <a:pt x="194503" y="158790"/>
                    <a:pt x="194244" y="158679"/>
                    <a:pt x="194022" y="158531"/>
                  </a:cubicBezTo>
                  <a:cubicBezTo>
                    <a:pt x="193837" y="158346"/>
                    <a:pt x="193689" y="158124"/>
                    <a:pt x="193542" y="157865"/>
                  </a:cubicBezTo>
                  <a:cubicBezTo>
                    <a:pt x="193283" y="157348"/>
                    <a:pt x="193098" y="156608"/>
                    <a:pt x="192765" y="155684"/>
                  </a:cubicBezTo>
                  <a:cubicBezTo>
                    <a:pt x="192469" y="154760"/>
                    <a:pt x="192248" y="153392"/>
                    <a:pt x="192100" y="151839"/>
                  </a:cubicBezTo>
                  <a:cubicBezTo>
                    <a:pt x="191989" y="150804"/>
                    <a:pt x="191915" y="149658"/>
                    <a:pt x="191841" y="148549"/>
                  </a:cubicBezTo>
                  <a:lnTo>
                    <a:pt x="189734" y="148512"/>
                  </a:lnTo>
                  <a:cubicBezTo>
                    <a:pt x="188403" y="153762"/>
                    <a:pt x="187996" y="157681"/>
                    <a:pt x="187996" y="160453"/>
                  </a:cubicBezTo>
                  <a:cubicBezTo>
                    <a:pt x="187996" y="161895"/>
                    <a:pt x="188107" y="163004"/>
                    <a:pt x="188255" y="163855"/>
                  </a:cubicBezTo>
                  <a:lnTo>
                    <a:pt x="230068" y="163855"/>
                  </a:lnTo>
                  <a:lnTo>
                    <a:pt x="230068" y="157274"/>
                  </a:lnTo>
                  <a:cubicBezTo>
                    <a:pt x="230068" y="152098"/>
                    <a:pt x="225817" y="147366"/>
                    <a:pt x="221565" y="142670"/>
                  </a:cubicBezTo>
                  <a:cubicBezTo>
                    <a:pt x="220641" y="141635"/>
                    <a:pt x="220271" y="139639"/>
                    <a:pt x="220271" y="136940"/>
                  </a:cubicBezTo>
                  <a:cubicBezTo>
                    <a:pt x="220271" y="136053"/>
                    <a:pt x="220308" y="135091"/>
                    <a:pt x="220382" y="134056"/>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48"/>
            <p:cNvSpPr/>
            <p:nvPr/>
          </p:nvSpPr>
          <p:spPr>
            <a:xfrm>
              <a:off x="3502650" y="1514850"/>
              <a:ext cx="2496475" cy="3178275"/>
            </a:xfrm>
            <a:custGeom>
              <a:rect b="b" l="l" r="r" t="t"/>
              <a:pathLst>
                <a:path extrusionOk="0" h="127131" w="99859">
                  <a:moveTo>
                    <a:pt x="76699" y="1"/>
                  </a:moveTo>
                  <a:cubicBezTo>
                    <a:pt x="68279" y="1"/>
                    <a:pt x="64477" y="3685"/>
                    <a:pt x="64477" y="3685"/>
                  </a:cubicBezTo>
                  <a:cubicBezTo>
                    <a:pt x="64477" y="3685"/>
                    <a:pt x="63173" y="3560"/>
                    <a:pt x="61252" y="3560"/>
                  </a:cubicBezTo>
                  <a:cubicBezTo>
                    <a:pt x="56382" y="3560"/>
                    <a:pt x="47546" y="4359"/>
                    <a:pt x="45955" y="10007"/>
                  </a:cubicBezTo>
                  <a:cubicBezTo>
                    <a:pt x="43700" y="17881"/>
                    <a:pt x="51538" y="24462"/>
                    <a:pt x="53941" y="25719"/>
                  </a:cubicBezTo>
                  <a:cubicBezTo>
                    <a:pt x="53941" y="25719"/>
                    <a:pt x="55900" y="31634"/>
                    <a:pt x="52943" y="38511"/>
                  </a:cubicBezTo>
                  <a:cubicBezTo>
                    <a:pt x="50022" y="45388"/>
                    <a:pt x="46510" y="55518"/>
                    <a:pt x="31056" y="69566"/>
                  </a:cubicBezTo>
                  <a:cubicBezTo>
                    <a:pt x="15602" y="83615"/>
                    <a:pt x="5066" y="89346"/>
                    <a:pt x="2552" y="105095"/>
                  </a:cubicBezTo>
                  <a:cubicBezTo>
                    <a:pt x="1" y="120808"/>
                    <a:pt x="7580" y="126982"/>
                    <a:pt x="28394" y="127130"/>
                  </a:cubicBezTo>
                  <a:cubicBezTo>
                    <a:pt x="28456" y="127130"/>
                    <a:pt x="28519" y="127131"/>
                    <a:pt x="28581" y="127131"/>
                  </a:cubicBezTo>
                  <a:cubicBezTo>
                    <a:pt x="49374" y="127131"/>
                    <a:pt x="83025" y="102605"/>
                    <a:pt x="91429" y="73485"/>
                  </a:cubicBezTo>
                  <a:cubicBezTo>
                    <a:pt x="99858" y="44278"/>
                    <a:pt x="97492" y="32189"/>
                    <a:pt x="97049" y="21652"/>
                  </a:cubicBezTo>
                  <a:cubicBezTo>
                    <a:pt x="96642" y="11116"/>
                    <a:pt x="90616" y="1282"/>
                    <a:pt x="79931" y="172"/>
                  </a:cubicBezTo>
                  <a:cubicBezTo>
                    <a:pt x="78786" y="54"/>
                    <a:pt x="77710" y="1"/>
                    <a:pt x="7669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48"/>
            <p:cNvSpPr/>
            <p:nvPr/>
          </p:nvSpPr>
          <p:spPr>
            <a:xfrm>
              <a:off x="3547025" y="1507125"/>
              <a:ext cx="2405875" cy="3193375"/>
            </a:xfrm>
            <a:custGeom>
              <a:rect b="b" l="l" r="r" t="t"/>
              <a:pathLst>
                <a:path extrusionOk="0" h="127735" w="96235">
                  <a:moveTo>
                    <a:pt x="74903" y="629"/>
                  </a:moveTo>
                  <a:cubicBezTo>
                    <a:pt x="75901" y="629"/>
                    <a:pt x="76973" y="666"/>
                    <a:pt x="78119" y="777"/>
                  </a:cubicBezTo>
                  <a:cubicBezTo>
                    <a:pt x="83369" y="1332"/>
                    <a:pt x="87473" y="4031"/>
                    <a:pt x="90320" y="7876"/>
                  </a:cubicBezTo>
                  <a:cubicBezTo>
                    <a:pt x="93166" y="11721"/>
                    <a:pt x="94756" y="16785"/>
                    <a:pt x="94978" y="21998"/>
                  </a:cubicBezTo>
                  <a:cubicBezTo>
                    <a:pt x="95126" y="26139"/>
                    <a:pt x="95606" y="30465"/>
                    <a:pt x="95606" y="36010"/>
                  </a:cubicBezTo>
                  <a:cubicBezTo>
                    <a:pt x="95606" y="44587"/>
                    <a:pt x="94497" y="55974"/>
                    <a:pt x="89358" y="73720"/>
                  </a:cubicBezTo>
                  <a:cubicBezTo>
                    <a:pt x="85181" y="88176"/>
                    <a:pt x="74718" y="101559"/>
                    <a:pt x="62666" y="111320"/>
                  </a:cubicBezTo>
                  <a:cubicBezTo>
                    <a:pt x="50650" y="121043"/>
                    <a:pt x="37082" y="127143"/>
                    <a:pt x="26767" y="127143"/>
                  </a:cubicBezTo>
                  <a:lnTo>
                    <a:pt x="26619" y="127143"/>
                  </a:lnTo>
                  <a:cubicBezTo>
                    <a:pt x="17524" y="127069"/>
                    <a:pt x="10981" y="125849"/>
                    <a:pt x="6766" y="123224"/>
                  </a:cubicBezTo>
                  <a:cubicBezTo>
                    <a:pt x="4659" y="121893"/>
                    <a:pt x="3143" y="120230"/>
                    <a:pt x="2108" y="118196"/>
                  </a:cubicBezTo>
                  <a:cubicBezTo>
                    <a:pt x="1109" y="116126"/>
                    <a:pt x="592" y="113686"/>
                    <a:pt x="592" y="110765"/>
                  </a:cubicBezTo>
                  <a:cubicBezTo>
                    <a:pt x="592" y="109138"/>
                    <a:pt x="777" y="107364"/>
                    <a:pt x="1073" y="105441"/>
                  </a:cubicBezTo>
                  <a:cubicBezTo>
                    <a:pt x="2330" y="97640"/>
                    <a:pt x="5546" y="92354"/>
                    <a:pt x="10389" y="87215"/>
                  </a:cubicBezTo>
                  <a:cubicBezTo>
                    <a:pt x="15269" y="82076"/>
                    <a:pt x="21739" y="77122"/>
                    <a:pt x="29466" y="70097"/>
                  </a:cubicBezTo>
                  <a:cubicBezTo>
                    <a:pt x="44957" y="56011"/>
                    <a:pt x="48543" y="45808"/>
                    <a:pt x="51463" y="38931"/>
                  </a:cubicBezTo>
                  <a:cubicBezTo>
                    <a:pt x="52757" y="35936"/>
                    <a:pt x="53127" y="33127"/>
                    <a:pt x="53127" y="30908"/>
                  </a:cubicBezTo>
                  <a:cubicBezTo>
                    <a:pt x="53127" y="27914"/>
                    <a:pt x="52462" y="25954"/>
                    <a:pt x="52462" y="25954"/>
                  </a:cubicBezTo>
                  <a:cubicBezTo>
                    <a:pt x="52425" y="25880"/>
                    <a:pt x="52388" y="25806"/>
                    <a:pt x="52314" y="25769"/>
                  </a:cubicBezTo>
                  <a:cubicBezTo>
                    <a:pt x="51316" y="25252"/>
                    <a:pt x="49208" y="23662"/>
                    <a:pt x="47434" y="21444"/>
                  </a:cubicBezTo>
                  <a:cubicBezTo>
                    <a:pt x="45622" y="19226"/>
                    <a:pt x="44069" y="16342"/>
                    <a:pt x="44069" y="13162"/>
                  </a:cubicBezTo>
                  <a:cubicBezTo>
                    <a:pt x="44069" y="12238"/>
                    <a:pt x="44180" y="11351"/>
                    <a:pt x="44476" y="10390"/>
                  </a:cubicBezTo>
                  <a:cubicBezTo>
                    <a:pt x="44846" y="9059"/>
                    <a:pt x="45659" y="8023"/>
                    <a:pt x="46731" y="7173"/>
                  </a:cubicBezTo>
                  <a:cubicBezTo>
                    <a:pt x="48395" y="5916"/>
                    <a:pt x="50650" y="5140"/>
                    <a:pt x="52979" y="4733"/>
                  </a:cubicBezTo>
                  <a:cubicBezTo>
                    <a:pt x="55308" y="4289"/>
                    <a:pt x="57674" y="4178"/>
                    <a:pt x="59486" y="4178"/>
                  </a:cubicBezTo>
                  <a:cubicBezTo>
                    <a:pt x="60447" y="4178"/>
                    <a:pt x="61224" y="4215"/>
                    <a:pt x="61815" y="4252"/>
                  </a:cubicBezTo>
                  <a:cubicBezTo>
                    <a:pt x="62074" y="4252"/>
                    <a:pt x="62296" y="4252"/>
                    <a:pt x="62444" y="4289"/>
                  </a:cubicBezTo>
                  <a:lnTo>
                    <a:pt x="62666" y="4289"/>
                  </a:lnTo>
                  <a:cubicBezTo>
                    <a:pt x="62695" y="4299"/>
                    <a:pt x="62722" y="4304"/>
                    <a:pt x="62747" y="4304"/>
                  </a:cubicBezTo>
                  <a:cubicBezTo>
                    <a:pt x="62816" y="4304"/>
                    <a:pt x="62870" y="4270"/>
                    <a:pt x="62924" y="4215"/>
                  </a:cubicBezTo>
                  <a:cubicBezTo>
                    <a:pt x="63109" y="4031"/>
                    <a:pt x="66843" y="629"/>
                    <a:pt x="74903" y="629"/>
                  </a:cubicBezTo>
                  <a:close/>
                  <a:moveTo>
                    <a:pt x="74903" y="1"/>
                  </a:moveTo>
                  <a:cubicBezTo>
                    <a:pt x="67145" y="1"/>
                    <a:pt x="63234" y="3109"/>
                    <a:pt x="62579" y="3682"/>
                  </a:cubicBezTo>
                  <a:lnTo>
                    <a:pt x="62579" y="3682"/>
                  </a:lnTo>
                  <a:cubicBezTo>
                    <a:pt x="62172" y="3644"/>
                    <a:pt x="61016" y="3550"/>
                    <a:pt x="59486" y="3550"/>
                  </a:cubicBezTo>
                  <a:cubicBezTo>
                    <a:pt x="57046" y="3550"/>
                    <a:pt x="53608" y="3772"/>
                    <a:pt x="50502" y="4696"/>
                  </a:cubicBezTo>
                  <a:cubicBezTo>
                    <a:pt x="48986" y="5140"/>
                    <a:pt x="47545" y="5768"/>
                    <a:pt x="46361" y="6692"/>
                  </a:cubicBezTo>
                  <a:cubicBezTo>
                    <a:pt x="45178" y="7580"/>
                    <a:pt x="44291" y="8763"/>
                    <a:pt x="43884" y="10242"/>
                  </a:cubicBezTo>
                  <a:cubicBezTo>
                    <a:pt x="43589" y="11240"/>
                    <a:pt x="43441" y="12201"/>
                    <a:pt x="43441" y="13162"/>
                  </a:cubicBezTo>
                  <a:cubicBezTo>
                    <a:pt x="43441" y="16527"/>
                    <a:pt x="45068" y="19521"/>
                    <a:pt x="46953" y="21850"/>
                  </a:cubicBezTo>
                  <a:cubicBezTo>
                    <a:pt x="48750" y="24079"/>
                    <a:pt x="50792" y="25644"/>
                    <a:pt x="51923" y="26272"/>
                  </a:cubicBezTo>
                  <a:lnTo>
                    <a:pt x="51923" y="26272"/>
                  </a:lnTo>
                  <a:cubicBezTo>
                    <a:pt x="52058" y="26769"/>
                    <a:pt x="52499" y="28466"/>
                    <a:pt x="52499" y="30908"/>
                  </a:cubicBezTo>
                  <a:cubicBezTo>
                    <a:pt x="52499" y="33090"/>
                    <a:pt x="52129" y="35788"/>
                    <a:pt x="50909" y="38709"/>
                  </a:cubicBezTo>
                  <a:cubicBezTo>
                    <a:pt x="47951" y="45586"/>
                    <a:pt x="44476" y="55605"/>
                    <a:pt x="29059" y="69617"/>
                  </a:cubicBezTo>
                  <a:cubicBezTo>
                    <a:pt x="21369" y="76641"/>
                    <a:pt x="14863" y="81595"/>
                    <a:pt x="9945" y="86771"/>
                  </a:cubicBezTo>
                  <a:cubicBezTo>
                    <a:pt x="5028" y="91984"/>
                    <a:pt x="1738" y="97419"/>
                    <a:pt x="444" y="105330"/>
                  </a:cubicBezTo>
                  <a:cubicBezTo>
                    <a:pt x="148" y="107290"/>
                    <a:pt x="0" y="109101"/>
                    <a:pt x="0" y="110765"/>
                  </a:cubicBezTo>
                  <a:cubicBezTo>
                    <a:pt x="0" y="113723"/>
                    <a:pt x="518" y="116311"/>
                    <a:pt x="1553" y="118455"/>
                  </a:cubicBezTo>
                  <a:cubicBezTo>
                    <a:pt x="3180" y="121708"/>
                    <a:pt x="6027" y="124001"/>
                    <a:pt x="10167" y="125516"/>
                  </a:cubicBezTo>
                  <a:cubicBezTo>
                    <a:pt x="14308" y="126995"/>
                    <a:pt x="19743" y="127698"/>
                    <a:pt x="26619" y="127735"/>
                  </a:cubicBezTo>
                  <a:lnTo>
                    <a:pt x="26767" y="127735"/>
                  </a:lnTo>
                  <a:cubicBezTo>
                    <a:pt x="37304" y="127735"/>
                    <a:pt x="50946" y="121597"/>
                    <a:pt x="63072" y="111763"/>
                  </a:cubicBezTo>
                  <a:cubicBezTo>
                    <a:pt x="75162" y="101966"/>
                    <a:pt x="85735" y="88546"/>
                    <a:pt x="89950" y="73868"/>
                  </a:cubicBezTo>
                  <a:cubicBezTo>
                    <a:pt x="95089" y="56085"/>
                    <a:pt x="96235" y="44624"/>
                    <a:pt x="96235" y="36010"/>
                  </a:cubicBezTo>
                  <a:cubicBezTo>
                    <a:pt x="96235" y="30428"/>
                    <a:pt x="95754" y="26065"/>
                    <a:pt x="95606" y="21961"/>
                  </a:cubicBezTo>
                  <a:cubicBezTo>
                    <a:pt x="95384" y="16638"/>
                    <a:pt x="93758" y="11499"/>
                    <a:pt x="90800" y="7506"/>
                  </a:cubicBezTo>
                  <a:cubicBezTo>
                    <a:pt x="87879" y="3550"/>
                    <a:pt x="83591" y="740"/>
                    <a:pt x="78193" y="186"/>
                  </a:cubicBezTo>
                  <a:cubicBezTo>
                    <a:pt x="77010" y="38"/>
                    <a:pt x="75938" y="1"/>
                    <a:pt x="749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48"/>
            <p:cNvSpPr/>
            <p:nvPr/>
          </p:nvSpPr>
          <p:spPr>
            <a:xfrm>
              <a:off x="4746725" y="1839875"/>
              <a:ext cx="464000" cy="184875"/>
            </a:xfrm>
            <a:custGeom>
              <a:rect b="b" l="l" r="r" t="t"/>
              <a:pathLst>
                <a:path extrusionOk="0" h="7395" w="18560">
                  <a:moveTo>
                    <a:pt x="4732" y="0"/>
                  </a:moveTo>
                  <a:cubicBezTo>
                    <a:pt x="3549" y="0"/>
                    <a:pt x="2514" y="111"/>
                    <a:pt x="1701" y="407"/>
                  </a:cubicBezTo>
                  <a:cubicBezTo>
                    <a:pt x="1294" y="592"/>
                    <a:pt x="961" y="777"/>
                    <a:pt x="666" y="1035"/>
                  </a:cubicBezTo>
                  <a:cubicBezTo>
                    <a:pt x="370" y="1294"/>
                    <a:pt x="185" y="1664"/>
                    <a:pt x="74" y="2034"/>
                  </a:cubicBezTo>
                  <a:cubicBezTo>
                    <a:pt x="37" y="2255"/>
                    <a:pt x="0" y="2477"/>
                    <a:pt x="0" y="2662"/>
                  </a:cubicBezTo>
                  <a:cubicBezTo>
                    <a:pt x="0" y="3475"/>
                    <a:pt x="370" y="4178"/>
                    <a:pt x="961" y="4733"/>
                  </a:cubicBezTo>
                  <a:cubicBezTo>
                    <a:pt x="1812" y="5620"/>
                    <a:pt x="3106" y="6285"/>
                    <a:pt x="4511" y="6729"/>
                  </a:cubicBezTo>
                  <a:cubicBezTo>
                    <a:pt x="5915" y="7136"/>
                    <a:pt x="7431" y="7394"/>
                    <a:pt x="8651" y="7394"/>
                  </a:cubicBezTo>
                  <a:cubicBezTo>
                    <a:pt x="9391" y="7394"/>
                    <a:pt x="10056" y="7320"/>
                    <a:pt x="10537" y="7099"/>
                  </a:cubicBezTo>
                  <a:cubicBezTo>
                    <a:pt x="10796" y="7025"/>
                    <a:pt x="11017" y="6877"/>
                    <a:pt x="11165" y="6729"/>
                  </a:cubicBezTo>
                  <a:cubicBezTo>
                    <a:pt x="11350" y="6544"/>
                    <a:pt x="11461" y="6285"/>
                    <a:pt x="11461" y="6063"/>
                  </a:cubicBezTo>
                  <a:cubicBezTo>
                    <a:pt x="11461" y="5694"/>
                    <a:pt x="11313" y="5361"/>
                    <a:pt x="11128" y="5065"/>
                  </a:cubicBezTo>
                  <a:cubicBezTo>
                    <a:pt x="10759" y="4622"/>
                    <a:pt x="10167" y="4289"/>
                    <a:pt x="9539" y="4067"/>
                  </a:cubicBezTo>
                  <a:cubicBezTo>
                    <a:pt x="8540" y="3697"/>
                    <a:pt x="7394" y="3549"/>
                    <a:pt x="6470" y="3475"/>
                  </a:cubicBezTo>
                  <a:cubicBezTo>
                    <a:pt x="5546" y="3365"/>
                    <a:pt x="4843" y="3365"/>
                    <a:pt x="4843" y="3365"/>
                  </a:cubicBezTo>
                  <a:lnTo>
                    <a:pt x="4843" y="3993"/>
                  </a:lnTo>
                  <a:lnTo>
                    <a:pt x="5102" y="3993"/>
                  </a:lnTo>
                  <a:cubicBezTo>
                    <a:pt x="5694" y="4030"/>
                    <a:pt x="7209" y="4104"/>
                    <a:pt x="8503" y="4400"/>
                  </a:cubicBezTo>
                  <a:cubicBezTo>
                    <a:pt x="9169" y="4548"/>
                    <a:pt x="9760" y="4769"/>
                    <a:pt x="10204" y="5065"/>
                  </a:cubicBezTo>
                  <a:cubicBezTo>
                    <a:pt x="10426" y="5213"/>
                    <a:pt x="10574" y="5361"/>
                    <a:pt x="10685" y="5509"/>
                  </a:cubicBezTo>
                  <a:cubicBezTo>
                    <a:pt x="10796" y="5694"/>
                    <a:pt x="10833" y="5842"/>
                    <a:pt x="10833" y="6063"/>
                  </a:cubicBezTo>
                  <a:cubicBezTo>
                    <a:pt x="10833" y="6137"/>
                    <a:pt x="10796" y="6211"/>
                    <a:pt x="10722" y="6285"/>
                  </a:cubicBezTo>
                  <a:cubicBezTo>
                    <a:pt x="10611" y="6433"/>
                    <a:pt x="10352" y="6544"/>
                    <a:pt x="10019" y="6655"/>
                  </a:cubicBezTo>
                  <a:cubicBezTo>
                    <a:pt x="9650" y="6729"/>
                    <a:pt x="9169" y="6766"/>
                    <a:pt x="8651" y="6766"/>
                  </a:cubicBezTo>
                  <a:cubicBezTo>
                    <a:pt x="7099" y="6766"/>
                    <a:pt x="5065" y="6359"/>
                    <a:pt x="3401" y="5620"/>
                  </a:cubicBezTo>
                  <a:cubicBezTo>
                    <a:pt x="2588" y="5287"/>
                    <a:pt x="1886" y="4806"/>
                    <a:pt x="1405" y="4326"/>
                  </a:cubicBezTo>
                  <a:cubicBezTo>
                    <a:pt x="887" y="3808"/>
                    <a:pt x="629" y="3254"/>
                    <a:pt x="629" y="2662"/>
                  </a:cubicBezTo>
                  <a:cubicBezTo>
                    <a:pt x="629" y="2514"/>
                    <a:pt x="666" y="2366"/>
                    <a:pt x="703" y="2182"/>
                  </a:cubicBezTo>
                  <a:cubicBezTo>
                    <a:pt x="740" y="1923"/>
                    <a:pt x="887" y="1701"/>
                    <a:pt x="1072" y="1479"/>
                  </a:cubicBezTo>
                  <a:cubicBezTo>
                    <a:pt x="1405" y="1183"/>
                    <a:pt x="1886" y="961"/>
                    <a:pt x="2514" y="814"/>
                  </a:cubicBezTo>
                  <a:cubicBezTo>
                    <a:pt x="3106" y="703"/>
                    <a:pt x="3882" y="629"/>
                    <a:pt x="4732" y="629"/>
                  </a:cubicBezTo>
                  <a:cubicBezTo>
                    <a:pt x="7357" y="629"/>
                    <a:pt x="10796" y="1257"/>
                    <a:pt x="13531" y="1923"/>
                  </a:cubicBezTo>
                  <a:cubicBezTo>
                    <a:pt x="14936" y="2218"/>
                    <a:pt x="16156" y="2551"/>
                    <a:pt x="17007" y="2773"/>
                  </a:cubicBezTo>
                  <a:cubicBezTo>
                    <a:pt x="17450" y="2921"/>
                    <a:pt x="17783" y="2995"/>
                    <a:pt x="18042" y="3069"/>
                  </a:cubicBezTo>
                  <a:cubicBezTo>
                    <a:pt x="18264" y="3143"/>
                    <a:pt x="18412" y="3180"/>
                    <a:pt x="18412" y="3180"/>
                  </a:cubicBezTo>
                  <a:lnTo>
                    <a:pt x="18559" y="2588"/>
                  </a:lnTo>
                  <a:cubicBezTo>
                    <a:pt x="18559" y="2588"/>
                    <a:pt x="16452" y="1960"/>
                    <a:pt x="13679" y="1294"/>
                  </a:cubicBezTo>
                  <a:cubicBezTo>
                    <a:pt x="10907" y="666"/>
                    <a:pt x="7468" y="0"/>
                    <a:pt x="473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48"/>
            <p:cNvSpPr/>
            <p:nvPr/>
          </p:nvSpPr>
          <p:spPr>
            <a:xfrm>
              <a:off x="5240275" y="1582925"/>
              <a:ext cx="685825" cy="691375"/>
            </a:xfrm>
            <a:custGeom>
              <a:rect b="b" l="l" r="r" t="t"/>
              <a:pathLst>
                <a:path extrusionOk="0" h="27655" w="27433">
                  <a:moveTo>
                    <a:pt x="13901" y="0"/>
                  </a:moveTo>
                  <a:cubicBezTo>
                    <a:pt x="12201" y="0"/>
                    <a:pt x="8984" y="74"/>
                    <a:pt x="6027" y="703"/>
                  </a:cubicBezTo>
                  <a:cubicBezTo>
                    <a:pt x="4585" y="999"/>
                    <a:pt x="3180" y="1442"/>
                    <a:pt x="2108" y="2071"/>
                  </a:cubicBezTo>
                  <a:cubicBezTo>
                    <a:pt x="999" y="2699"/>
                    <a:pt x="185" y="3587"/>
                    <a:pt x="0" y="4733"/>
                  </a:cubicBezTo>
                  <a:cubicBezTo>
                    <a:pt x="0" y="4844"/>
                    <a:pt x="0" y="4954"/>
                    <a:pt x="0" y="5065"/>
                  </a:cubicBezTo>
                  <a:cubicBezTo>
                    <a:pt x="0" y="5842"/>
                    <a:pt x="333" y="6692"/>
                    <a:pt x="888" y="7616"/>
                  </a:cubicBezTo>
                  <a:cubicBezTo>
                    <a:pt x="1849" y="9280"/>
                    <a:pt x="3550" y="11203"/>
                    <a:pt x="5694" y="13236"/>
                  </a:cubicBezTo>
                  <a:cubicBezTo>
                    <a:pt x="8836" y="16304"/>
                    <a:pt x="12977" y="19558"/>
                    <a:pt x="16896" y="22220"/>
                  </a:cubicBezTo>
                  <a:cubicBezTo>
                    <a:pt x="20852" y="24882"/>
                    <a:pt x="24660" y="26952"/>
                    <a:pt x="27248" y="27654"/>
                  </a:cubicBezTo>
                  <a:lnTo>
                    <a:pt x="27433" y="27026"/>
                  </a:lnTo>
                  <a:cubicBezTo>
                    <a:pt x="25547" y="26545"/>
                    <a:pt x="22885" y="25251"/>
                    <a:pt x="20002" y="23477"/>
                  </a:cubicBezTo>
                  <a:cubicBezTo>
                    <a:pt x="15676" y="20815"/>
                    <a:pt x="10796" y="17155"/>
                    <a:pt x="7025" y="13680"/>
                  </a:cubicBezTo>
                  <a:cubicBezTo>
                    <a:pt x="5139" y="11942"/>
                    <a:pt x="3513" y="10241"/>
                    <a:pt x="2367" y="8725"/>
                  </a:cubicBezTo>
                  <a:cubicBezTo>
                    <a:pt x="1221" y="7247"/>
                    <a:pt x="592" y="5916"/>
                    <a:pt x="592" y="5065"/>
                  </a:cubicBezTo>
                  <a:cubicBezTo>
                    <a:pt x="592" y="4991"/>
                    <a:pt x="629" y="4917"/>
                    <a:pt x="629" y="4844"/>
                  </a:cubicBezTo>
                  <a:cubicBezTo>
                    <a:pt x="777" y="3919"/>
                    <a:pt x="1405" y="3217"/>
                    <a:pt x="2404" y="2625"/>
                  </a:cubicBezTo>
                  <a:cubicBezTo>
                    <a:pt x="3882" y="1738"/>
                    <a:pt x="6175" y="1220"/>
                    <a:pt x="8356" y="925"/>
                  </a:cubicBezTo>
                  <a:cubicBezTo>
                    <a:pt x="10537" y="666"/>
                    <a:pt x="12644" y="629"/>
                    <a:pt x="13901" y="629"/>
                  </a:cubicBezTo>
                  <a:lnTo>
                    <a:pt x="15011" y="629"/>
                  </a:lnTo>
                  <a:lnTo>
                    <a:pt x="1501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48"/>
            <p:cNvSpPr/>
            <p:nvPr/>
          </p:nvSpPr>
          <p:spPr>
            <a:xfrm>
              <a:off x="5406650" y="1584775"/>
              <a:ext cx="438125" cy="367875"/>
            </a:xfrm>
            <a:custGeom>
              <a:rect b="b" l="l" r="r" t="t"/>
              <a:pathLst>
                <a:path extrusionOk="0" h="14715" w="17525">
                  <a:moveTo>
                    <a:pt x="3475" y="0"/>
                  </a:moveTo>
                  <a:cubicBezTo>
                    <a:pt x="3475" y="0"/>
                    <a:pt x="2625" y="518"/>
                    <a:pt x="1775" y="1368"/>
                  </a:cubicBezTo>
                  <a:cubicBezTo>
                    <a:pt x="924" y="2256"/>
                    <a:pt x="37" y="3476"/>
                    <a:pt x="0" y="4917"/>
                  </a:cubicBezTo>
                  <a:cubicBezTo>
                    <a:pt x="0" y="5509"/>
                    <a:pt x="148" y="6101"/>
                    <a:pt x="481" y="6692"/>
                  </a:cubicBezTo>
                  <a:cubicBezTo>
                    <a:pt x="961" y="7616"/>
                    <a:pt x="1960" y="8541"/>
                    <a:pt x="3254" y="9465"/>
                  </a:cubicBezTo>
                  <a:cubicBezTo>
                    <a:pt x="5213" y="10833"/>
                    <a:pt x="7801" y="12127"/>
                    <a:pt x="10426" y="13125"/>
                  </a:cubicBezTo>
                  <a:cubicBezTo>
                    <a:pt x="13014" y="14086"/>
                    <a:pt x="15602" y="14715"/>
                    <a:pt x="17524" y="14715"/>
                  </a:cubicBezTo>
                  <a:lnTo>
                    <a:pt x="17524" y="14123"/>
                  </a:lnTo>
                  <a:cubicBezTo>
                    <a:pt x="15121" y="14123"/>
                    <a:pt x="11387" y="13014"/>
                    <a:pt x="8097" y="11461"/>
                  </a:cubicBezTo>
                  <a:cubicBezTo>
                    <a:pt x="6433" y="10722"/>
                    <a:pt x="4880" y="9835"/>
                    <a:pt x="3623" y="8947"/>
                  </a:cubicBezTo>
                  <a:cubicBezTo>
                    <a:pt x="2366" y="8097"/>
                    <a:pt x="1442" y="7173"/>
                    <a:pt x="1035" y="6396"/>
                  </a:cubicBezTo>
                  <a:cubicBezTo>
                    <a:pt x="740" y="5879"/>
                    <a:pt x="629" y="5398"/>
                    <a:pt x="629" y="4917"/>
                  </a:cubicBezTo>
                  <a:cubicBezTo>
                    <a:pt x="629" y="3734"/>
                    <a:pt x="1405" y="2625"/>
                    <a:pt x="2181" y="1812"/>
                  </a:cubicBezTo>
                  <a:cubicBezTo>
                    <a:pt x="2588" y="1405"/>
                    <a:pt x="2995" y="1072"/>
                    <a:pt x="3291" y="851"/>
                  </a:cubicBezTo>
                  <a:cubicBezTo>
                    <a:pt x="3438" y="740"/>
                    <a:pt x="3586" y="666"/>
                    <a:pt x="3660" y="592"/>
                  </a:cubicBezTo>
                  <a:lnTo>
                    <a:pt x="3771" y="518"/>
                  </a:lnTo>
                  <a:lnTo>
                    <a:pt x="3808" y="518"/>
                  </a:lnTo>
                  <a:lnTo>
                    <a:pt x="347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48"/>
            <p:cNvSpPr/>
            <p:nvPr/>
          </p:nvSpPr>
          <p:spPr>
            <a:xfrm>
              <a:off x="4434325" y="2717300"/>
              <a:ext cx="1258875" cy="2210575"/>
            </a:xfrm>
            <a:custGeom>
              <a:rect b="b" l="l" r="r" t="t"/>
              <a:pathLst>
                <a:path extrusionOk="0" h="88423" w="50355">
                  <a:moveTo>
                    <a:pt x="29766" y="1"/>
                  </a:moveTo>
                  <a:cubicBezTo>
                    <a:pt x="24738" y="1"/>
                    <a:pt x="21221" y="247"/>
                    <a:pt x="21221" y="247"/>
                  </a:cubicBezTo>
                  <a:cubicBezTo>
                    <a:pt x="21221" y="247"/>
                    <a:pt x="14936" y="18696"/>
                    <a:pt x="11609" y="35850"/>
                  </a:cubicBezTo>
                  <a:cubicBezTo>
                    <a:pt x="8282" y="53004"/>
                    <a:pt x="0" y="88422"/>
                    <a:pt x="0" y="88422"/>
                  </a:cubicBezTo>
                  <a:lnTo>
                    <a:pt x="33939" y="88422"/>
                  </a:lnTo>
                  <a:cubicBezTo>
                    <a:pt x="33939" y="88422"/>
                    <a:pt x="34124" y="80511"/>
                    <a:pt x="35418" y="70159"/>
                  </a:cubicBezTo>
                  <a:cubicBezTo>
                    <a:pt x="36712" y="59844"/>
                    <a:pt x="50354" y="4314"/>
                    <a:pt x="50354" y="4314"/>
                  </a:cubicBezTo>
                  <a:cubicBezTo>
                    <a:pt x="50354" y="4314"/>
                    <a:pt x="47212" y="802"/>
                    <a:pt x="38191" y="247"/>
                  </a:cubicBezTo>
                  <a:cubicBezTo>
                    <a:pt x="35171" y="62"/>
                    <a:pt x="32280" y="1"/>
                    <a:pt x="297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48"/>
            <p:cNvSpPr/>
            <p:nvPr/>
          </p:nvSpPr>
          <p:spPr>
            <a:xfrm>
              <a:off x="4426000" y="2709600"/>
              <a:ext cx="1275500" cy="2226600"/>
            </a:xfrm>
            <a:custGeom>
              <a:rect b="b" l="l" r="r" t="t"/>
              <a:pathLst>
                <a:path extrusionOk="0" h="89064" w="51020">
                  <a:moveTo>
                    <a:pt x="30094" y="629"/>
                  </a:moveTo>
                  <a:cubicBezTo>
                    <a:pt x="32608" y="629"/>
                    <a:pt x="35492" y="666"/>
                    <a:pt x="38487" y="851"/>
                  </a:cubicBezTo>
                  <a:cubicBezTo>
                    <a:pt x="42960" y="1147"/>
                    <a:pt x="45992" y="2145"/>
                    <a:pt x="47840" y="3069"/>
                  </a:cubicBezTo>
                  <a:cubicBezTo>
                    <a:pt x="48802" y="3513"/>
                    <a:pt x="49467" y="3957"/>
                    <a:pt x="49874" y="4289"/>
                  </a:cubicBezTo>
                  <a:cubicBezTo>
                    <a:pt x="50096" y="4474"/>
                    <a:pt x="50243" y="4585"/>
                    <a:pt x="50317" y="4696"/>
                  </a:cubicBezTo>
                  <a:lnTo>
                    <a:pt x="50350" y="4718"/>
                  </a:lnTo>
                  <a:lnTo>
                    <a:pt x="50350" y="4718"/>
                  </a:lnTo>
                  <a:cubicBezTo>
                    <a:pt x="49952" y="6341"/>
                    <a:pt x="46759" y="19392"/>
                    <a:pt x="43404" y="33607"/>
                  </a:cubicBezTo>
                  <a:cubicBezTo>
                    <a:pt x="41629" y="41186"/>
                    <a:pt x="39781" y="49098"/>
                    <a:pt x="38339" y="55753"/>
                  </a:cubicBezTo>
                  <a:cubicBezTo>
                    <a:pt x="36860" y="62444"/>
                    <a:pt x="35751" y="67842"/>
                    <a:pt x="35455" y="70430"/>
                  </a:cubicBezTo>
                  <a:cubicBezTo>
                    <a:pt x="34307" y="79613"/>
                    <a:pt x="34032" y="86906"/>
                    <a:pt x="33985" y="88435"/>
                  </a:cubicBezTo>
                  <a:lnTo>
                    <a:pt x="715" y="88435"/>
                  </a:lnTo>
                  <a:cubicBezTo>
                    <a:pt x="1603" y="84627"/>
                    <a:pt x="9110" y="52359"/>
                    <a:pt x="12238" y="36232"/>
                  </a:cubicBezTo>
                  <a:cubicBezTo>
                    <a:pt x="13901" y="27655"/>
                    <a:pt x="16304" y="18745"/>
                    <a:pt x="18264" y="12016"/>
                  </a:cubicBezTo>
                  <a:cubicBezTo>
                    <a:pt x="19262" y="8652"/>
                    <a:pt x="20149" y="5805"/>
                    <a:pt x="20815" y="3809"/>
                  </a:cubicBezTo>
                  <a:cubicBezTo>
                    <a:pt x="21111" y="2810"/>
                    <a:pt x="21369" y="1997"/>
                    <a:pt x="21554" y="1480"/>
                  </a:cubicBezTo>
                  <a:cubicBezTo>
                    <a:pt x="21652" y="1188"/>
                    <a:pt x="21718" y="978"/>
                    <a:pt x="21759" y="844"/>
                  </a:cubicBezTo>
                  <a:lnTo>
                    <a:pt x="21759" y="844"/>
                  </a:lnTo>
                  <a:cubicBezTo>
                    <a:pt x="21863" y="839"/>
                    <a:pt x="22005" y="830"/>
                    <a:pt x="22183" y="814"/>
                  </a:cubicBezTo>
                  <a:cubicBezTo>
                    <a:pt x="23403" y="740"/>
                    <a:pt x="26323" y="629"/>
                    <a:pt x="30094" y="629"/>
                  </a:cubicBezTo>
                  <a:close/>
                  <a:moveTo>
                    <a:pt x="30094" y="1"/>
                  </a:moveTo>
                  <a:cubicBezTo>
                    <a:pt x="25066" y="1"/>
                    <a:pt x="21517" y="259"/>
                    <a:pt x="21517" y="259"/>
                  </a:cubicBezTo>
                  <a:cubicBezTo>
                    <a:pt x="21406" y="259"/>
                    <a:pt x="21295" y="333"/>
                    <a:pt x="21258" y="444"/>
                  </a:cubicBezTo>
                  <a:cubicBezTo>
                    <a:pt x="21258" y="444"/>
                    <a:pt x="14973" y="18930"/>
                    <a:pt x="11646" y="36121"/>
                  </a:cubicBezTo>
                  <a:cubicBezTo>
                    <a:pt x="9982" y="44661"/>
                    <a:pt x="7062" y="57823"/>
                    <a:pt x="4585" y="68840"/>
                  </a:cubicBezTo>
                  <a:cubicBezTo>
                    <a:pt x="3328" y="74312"/>
                    <a:pt x="2182" y="79303"/>
                    <a:pt x="1368" y="82889"/>
                  </a:cubicBezTo>
                  <a:cubicBezTo>
                    <a:pt x="962" y="84664"/>
                    <a:pt x="629" y="86105"/>
                    <a:pt x="370" y="87141"/>
                  </a:cubicBezTo>
                  <a:cubicBezTo>
                    <a:pt x="148" y="88139"/>
                    <a:pt x="0" y="88693"/>
                    <a:pt x="0" y="88693"/>
                  </a:cubicBezTo>
                  <a:cubicBezTo>
                    <a:pt x="0" y="88767"/>
                    <a:pt x="0" y="88878"/>
                    <a:pt x="74" y="88952"/>
                  </a:cubicBezTo>
                  <a:cubicBezTo>
                    <a:pt x="148" y="89026"/>
                    <a:pt x="222" y="89063"/>
                    <a:pt x="333" y="89063"/>
                  </a:cubicBezTo>
                  <a:lnTo>
                    <a:pt x="34272" y="89063"/>
                  </a:lnTo>
                  <a:cubicBezTo>
                    <a:pt x="34420" y="89063"/>
                    <a:pt x="34568" y="88915"/>
                    <a:pt x="34568" y="88767"/>
                  </a:cubicBezTo>
                  <a:cubicBezTo>
                    <a:pt x="34568" y="88767"/>
                    <a:pt x="34605" y="88250"/>
                    <a:pt x="34642" y="87362"/>
                  </a:cubicBezTo>
                  <a:cubicBezTo>
                    <a:pt x="34753" y="84664"/>
                    <a:pt x="35085" y="78268"/>
                    <a:pt x="36047" y="70504"/>
                  </a:cubicBezTo>
                  <a:cubicBezTo>
                    <a:pt x="36379" y="67953"/>
                    <a:pt x="37452" y="62555"/>
                    <a:pt x="38930" y="55900"/>
                  </a:cubicBezTo>
                  <a:cubicBezTo>
                    <a:pt x="41112" y="45918"/>
                    <a:pt x="44143" y="33089"/>
                    <a:pt x="46583" y="22812"/>
                  </a:cubicBezTo>
                  <a:cubicBezTo>
                    <a:pt x="47840" y="17636"/>
                    <a:pt x="48949" y="13125"/>
                    <a:pt x="49726" y="9872"/>
                  </a:cubicBezTo>
                  <a:cubicBezTo>
                    <a:pt x="50133" y="8245"/>
                    <a:pt x="50428" y="6951"/>
                    <a:pt x="50650" y="6064"/>
                  </a:cubicBezTo>
                  <a:cubicBezTo>
                    <a:pt x="50872" y="5177"/>
                    <a:pt x="50983" y="4696"/>
                    <a:pt x="50983" y="4696"/>
                  </a:cubicBezTo>
                  <a:cubicBezTo>
                    <a:pt x="51020" y="4585"/>
                    <a:pt x="50983" y="4474"/>
                    <a:pt x="50909" y="4400"/>
                  </a:cubicBezTo>
                  <a:cubicBezTo>
                    <a:pt x="50872" y="4363"/>
                    <a:pt x="47655" y="814"/>
                    <a:pt x="38524" y="259"/>
                  </a:cubicBezTo>
                  <a:cubicBezTo>
                    <a:pt x="35492" y="75"/>
                    <a:pt x="32608" y="1"/>
                    <a:pt x="3009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48"/>
            <p:cNvSpPr/>
            <p:nvPr/>
          </p:nvSpPr>
          <p:spPr>
            <a:xfrm>
              <a:off x="5009200" y="2762300"/>
              <a:ext cx="495450" cy="732950"/>
            </a:xfrm>
            <a:custGeom>
              <a:rect b="b" l="l" r="r" t="t"/>
              <a:pathLst>
                <a:path extrusionOk="0" h="29318" w="19818">
                  <a:moveTo>
                    <a:pt x="2515" y="0"/>
                  </a:moveTo>
                  <a:cubicBezTo>
                    <a:pt x="2515" y="0"/>
                    <a:pt x="1" y="10685"/>
                    <a:pt x="1" y="16970"/>
                  </a:cubicBezTo>
                  <a:cubicBezTo>
                    <a:pt x="1" y="22449"/>
                    <a:pt x="3278" y="29317"/>
                    <a:pt x="8798" y="29317"/>
                  </a:cubicBezTo>
                  <a:cubicBezTo>
                    <a:pt x="9646" y="29317"/>
                    <a:pt x="10548" y="29155"/>
                    <a:pt x="11499" y="28800"/>
                  </a:cubicBezTo>
                  <a:cubicBezTo>
                    <a:pt x="18671" y="26101"/>
                    <a:pt x="19817" y="18522"/>
                    <a:pt x="19817" y="13605"/>
                  </a:cubicBezTo>
                  <a:cubicBezTo>
                    <a:pt x="19817" y="8688"/>
                    <a:pt x="19521" y="1959"/>
                    <a:pt x="19521" y="1959"/>
                  </a:cubicBezTo>
                  <a:cubicBezTo>
                    <a:pt x="19521" y="1959"/>
                    <a:pt x="17513" y="3566"/>
                    <a:pt x="14167" y="3566"/>
                  </a:cubicBezTo>
                  <a:cubicBezTo>
                    <a:pt x="13089" y="3566"/>
                    <a:pt x="11871" y="3399"/>
                    <a:pt x="10537" y="2958"/>
                  </a:cubicBezTo>
                  <a:cubicBezTo>
                    <a:pt x="5066" y="1109"/>
                    <a:pt x="2515" y="0"/>
                    <a:pt x="2515" y="0"/>
                  </a:cubicBezTo>
                  <a:close/>
                </a:path>
              </a:pathLst>
            </a:custGeom>
            <a:solidFill>
              <a:srgbClr val="ADAD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48"/>
            <p:cNvSpPr/>
            <p:nvPr/>
          </p:nvSpPr>
          <p:spPr>
            <a:xfrm>
              <a:off x="5024925" y="2762300"/>
              <a:ext cx="478800" cy="363925"/>
            </a:xfrm>
            <a:custGeom>
              <a:rect b="b" l="l" r="r" t="t"/>
              <a:pathLst>
                <a:path extrusionOk="0" h="14557" w="19152">
                  <a:moveTo>
                    <a:pt x="1886" y="0"/>
                  </a:moveTo>
                  <a:cubicBezTo>
                    <a:pt x="1886" y="0"/>
                    <a:pt x="740" y="4917"/>
                    <a:pt x="0" y="10056"/>
                  </a:cubicBezTo>
                  <a:cubicBezTo>
                    <a:pt x="1494" y="12453"/>
                    <a:pt x="4130" y="14556"/>
                    <a:pt x="8798" y="14556"/>
                  </a:cubicBezTo>
                  <a:cubicBezTo>
                    <a:pt x="9098" y="14556"/>
                    <a:pt x="9406" y="14547"/>
                    <a:pt x="9724" y="14530"/>
                  </a:cubicBezTo>
                  <a:cubicBezTo>
                    <a:pt x="13901" y="14271"/>
                    <a:pt x="16933" y="12792"/>
                    <a:pt x="19151" y="10685"/>
                  </a:cubicBezTo>
                  <a:cubicBezTo>
                    <a:pt x="19077" y="6396"/>
                    <a:pt x="18892" y="1959"/>
                    <a:pt x="18892" y="1959"/>
                  </a:cubicBezTo>
                  <a:cubicBezTo>
                    <a:pt x="18892" y="1959"/>
                    <a:pt x="16884" y="3566"/>
                    <a:pt x="13538" y="3566"/>
                  </a:cubicBezTo>
                  <a:cubicBezTo>
                    <a:pt x="12460" y="3566"/>
                    <a:pt x="11242" y="3399"/>
                    <a:pt x="9908" y="2958"/>
                  </a:cubicBezTo>
                  <a:cubicBezTo>
                    <a:pt x="4437" y="1109"/>
                    <a:pt x="1886" y="0"/>
                    <a:pt x="18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48"/>
            <p:cNvSpPr/>
            <p:nvPr/>
          </p:nvSpPr>
          <p:spPr>
            <a:xfrm>
              <a:off x="5031400" y="2805725"/>
              <a:ext cx="452900" cy="320750"/>
            </a:xfrm>
            <a:custGeom>
              <a:rect b="b" l="l" r="r" t="t"/>
              <a:pathLst>
                <a:path extrusionOk="0" h="12830" w="18116">
                  <a:moveTo>
                    <a:pt x="18116" y="2773"/>
                  </a:moveTo>
                  <a:lnTo>
                    <a:pt x="18079" y="2810"/>
                  </a:lnTo>
                  <a:cubicBezTo>
                    <a:pt x="18079" y="2810"/>
                    <a:pt x="18042" y="2810"/>
                    <a:pt x="18042" y="2847"/>
                  </a:cubicBezTo>
                  <a:cubicBezTo>
                    <a:pt x="17931" y="2995"/>
                    <a:pt x="17820" y="3180"/>
                    <a:pt x="17635" y="3402"/>
                  </a:cubicBezTo>
                  <a:cubicBezTo>
                    <a:pt x="17302" y="3883"/>
                    <a:pt x="16859" y="4585"/>
                    <a:pt x="16378" y="5435"/>
                  </a:cubicBezTo>
                  <a:cubicBezTo>
                    <a:pt x="15417" y="7099"/>
                    <a:pt x="14345" y="9317"/>
                    <a:pt x="13864" y="11536"/>
                  </a:cubicBezTo>
                  <a:cubicBezTo>
                    <a:pt x="13827" y="11683"/>
                    <a:pt x="13827" y="11831"/>
                    <a:pt x="13790" y="11979"/>
                  </a:cubicBezTo>
                  <a:cubicBezTo>
                    <a:pt x="15232" y="11499"/>
                    <a:pt x="16526" y="10833"/>
                    <a:pt x="17598" y="10020"/>
                  </a:cubicBezTo>
                  <a:cubicBezTo>
                    <a:pt x="17820" y="6914"/>
                    <a:pt x="18005" y="4437"/>
                    <a:pt x="18116" y="2773"/>
                  </a:cubicBezTo>
                  <a:close/>
                  <a:moveTo>
                    <a:pt x="1553" y="1"/>
                  </a:moveTo>
                  <a:lnTo>
                    <a:pt x="1553" y="75"/>
                  </a:lnTo>
                  <a:cubicBezTo>
                    <a:pt x="1294" y="1184"/>
                    <a:pt x="998" y="2700"/>
                    <a:pt x="666" y="4437"/>
                  </a:cubicBezTo>
                  <a:cubicBezTo>
                    <a:pt x="444" y="5768"/>
                    <a:pt x="185" y="7247"/>
                    <a:pt x="0" y="8689"/>
                  </a:cubicBezTo>
                  <a:cubicBezTo>
                    <a:pt x="1516" y="10944"/>
                    <a:pt x="4104" y="12829"/>
                    <a:pt x="8503" y="12829"/>
                  </a:cubicBezTo>
                  <a:cubicBezTo>
                    <a:pt x="8799" y="12829"/>
                    <a:pt x="9132" y="12793"/>
                    <a:pt x="9465" y="12793"/>
                  </a:cubicBezTo>
                  <a:cubicBezTo>
                    <a:pt x="10796" y="12719"/>
                    <a:pt x="12016" y="12497"/>
                    <a:pt x="13125" y="12201"/>
                  </a:cubicBezTo>
                  <a:cubicBezTo>
                    <a:pt x="13162" y="11942"/>
                    <a:pt x="13236" y="11683"/>
                    <a:pt x="13273" y="11388"/>
                  </a:cubicBezTo>
                  <a:cubicBezTo>
                    <a:pt x="13975" y="8171"/>
                    <a:pt x="15897" y="4955"/>
                    <a:pt x="16933" y="3365"/>
                  </a:cubicBezTo>
                  <a:lnTo>
                    <a:pt x="16933" y="3365"/>
                  </a:lnTo>
                  <a:cubicBezTo>
                    <a:pt x="15676" y="3920"/>
                    <a:pt x="14234" y="4252"/>
                    <a:pt x="12644" y="4326"/>
                  </a:cubicBezTo>
                  <a:cubicBezTo>
                    <a:pt x="12348" y="4363"/>
                    <a:pt x="12053" y="4363"/>
                    <a:pt x="11757" y="4363"/>
                  </a:cubicBezTo>
                  <a:cubicBezTo>
                    <a:pt x="6655" y="4363"/>
                    <a:pt x="3512" y="2219"/>
                    <a:pt x="1553" y="1"/>
                  </a:cubicBezTo>
                  <a:close/>
                </a:path>
              </a:pathLst>
            </a:custGeom>
            <a:solidFill>
              <a:srgbClr val="9C9C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48"/>
            <p:cNvSpPr/>
            <p:nvPr/>
          </p:nvSpPr>
          <p:spPr>
            <a:xfrm>
              <a:off x="5001825" y="2754200"/>
              <a:ext cx="510200" cy="748450"/>
            </a:xfrm>
            <a:custGeom>
              <a:rect b="b" l="l" r="r" t="t"/>
              <a:pathLst>
                <a:path extrusionOk="0" h="29938" w="20408">
                  <a:moveTo>
                    <a:pt x="3044" y="746"/>
                  </a:moveTo>
                  <a:lnTo>
                    <a:pt x="3044" y="746"/>
                  </a:lnTo>
                  <a:cubicBezTo>
                    <a:pt x="3908" y="1120"/>
                    <a:pt x="6406" y="2112"/>
                    <a:pt x="10722" y="3540"/>
                  </a:cubicBezTo>
                  <a:cubicBezTo>
                    <a:pt x="12089" y="4021"/>
                    <a:pt x="13383" y="4206"/>
                    <a:pt x="14493" y="4206"/>
                  </a:cubicBezTo>
                  <a:cubicBezTo>
                    <a:pt x="16987" y="4206"/>
                    <a:pt x="18742" y="3330"/>
                    <a:pt x="19532" y="2835"/>
                  </a:cubicBezTo>
                  <a:lnTo>
                    <a:pt x="19532" y="2835"/>
                  </a:lnTo>
                  <a:cubicBezTo>
                    <a:pt x="19537" y="3002"/>
                    <a:pt x="19546" y="3202"/>
                    <a:pt x="19558" y="3430"/>
                  </a:cubicBezTo>
                  <a:cubicBezTo>
                    <a:pt x="19631" y="5537"/>
                    <a:pt x="19779" y="10269"/>
                    <a:pt x="19779" y="13929"/>
                  </a:cubicBezTo>
                  <a:cubicBezTo>
                    <a:pt x="19779" y="16369"/>
                    <a:pt x="19521" y="19475"/>
                    <a:pt x="18374" y="22248"/>
                  </a:cubicBezTo>
                  <a:cubicBezTo>
                    <a:pt x="17191" y="25020"/>
                    <a:pt x="15195" y="27497"/>
                    <a:pt x="11720" y="28828"/>
                  </a:cubicBezTo>
                  <a:cubicBezTo>
                    <a:pt x="10759" y="29161"/>
                    <a:pt x="9908" y="29309"/>
                    <a:pt x="9095" y="29309"/>
                  </a:cubicBezTo>
                  <a:cubicBezTo>
                    <a:pt x="7764" y="29309"/>
                    <a:pt x="6581" y="28902"/>
                    <a:pt x="5546" y="28200"/>
                  </a:cubicBezTo>
                  <a:cubicBezTo>
                    <a:pt x="3993" y="27165"/>
                    <a:pt x="2736" y="25464"/>
                    <a:pt x="1886" y="23505"/>
                  </a:cubicBezTo>
                  <a:cubicBezTo>
                    <a:pt x="1072" y="21545"/>
                    <a:pt x="592" y="19327"/>
                    <a:pt x="592" y="17294"/>
                  </a:cubicBezTo>
                  <a:cubicBezTo>
                    <a:pt x="592" y="14188"/>
                    <a:pt x="1220" y="9936"/>
                    <a:pt x="1849" y="6498"/>
                  </a:cubicBezTo>
                  <a:cubicBezTo>
                    <a:pt x="2181" y="4761"/>
                    <a:pt x="2477" y="3245"/>
                    <a:pt x="2736" y="2136"/>
                  </a:cubicBezTo>
                  <a:cubicBezTo>
                    <a:pt x="2847" y="1581"/>
                    <a:pt x="2958" y="1174"/>
                    <a:pt x="3032" y="842"/>
                  </a:cubicBezTo>
                  <a:cubicBezTo>
                    <a:pt x="3036" y="808"/>
                    <a:pt x="3040" y="776"/>
                    <a:pt x="3044" y="746"/>
                  </a:cubicBezTo>
                  <a:close/>
                  <a:moveTo>
                    <a:pt x="2828" y="1"/>
                  </a:moveTo>
                  <a:cubicBezTo>
                    <a:pt x="2782" y="1"/>
                    <a:pt x="2736" y="10"/>
                    <a:pt x="2699" y="28"/>
                  </a:cubicBezTo>
                  <a:cubicBezTo>
                    <a:pt x="2588" y="65"/>
                    <a:pt x="2551" y="139"/>
                    <a:pt x="2514" y="250"/>
                  </a:cubicBezTo>
                  <a:cubicBezTo>
                    <a:pt x="2514" y="250"/>
                    <a:pt x="1886" y="2912"/>
                    <a:pt x="1257" y="6387"/>
                  </a:cubicBezTo>
                  <a:cubicBezTo>
                    <a:pt x="629" y="9862"/>
                    <a:pt x="0" y="14114"/>
                    <a:pt x="0" y="17294"/>
                  </a:cubicBezTo>
                  <a:cubicBezTo>
                    <a:pt x="0" y="20103"/>
                    <a:pt x="813" y="23246"/>
                    <a:pt x="2366" y="25686"/>
                  </a:cubicBezTo>
                  <a:cubicBezTo>
                    <a:pt x="3143" y="26906"/>
                    <a:pt x="4067" y="27978"/>
                    <a:pt x="5213" y="28718"/>
                  </a:cubicBezTo>
                  <a:cubicBezTo>
                    <a:pt x="6322" y="29494"/>
                    <a:pt x="7653" y="29938"/>
                    <a:pt x="9095" y="29938"/>
                  </a:cubicBezTo>
                  <a:cubicBezTo>
                    <a:pt x="9982" y="29938"/>
                    <a:pt x="10943" y="29753"/>
                    <a:pt x="11905" y="29383"/>
                  </a:cubicBezTo>
                  <a:cubicBezTo>
                    <a:pt x="15602" y="28015"/>
                    <a:pt x="17746" y="25390"/>
                    <a:pt x="18929" y="22469"/>
                  </a:cubicBezTo>
                  <a:cubicBezTo>
                    <a:pt x="20112" y="19586"/>
                    <a:pt x="20408" y="16406"/>
                    <a:pt x="20408" y="13929"/>
                  </a:cubicBezTo>
                  <a:cubicBezTo>
                    <a:pt x="20408" y="9012"/>
                    <a:pt x="20112" y="2283"/>
                    <a:pt x="20112" y="2283"/>
                  </a:cubicBezTo>
                  <a:cubicBezTo>
                    <a:pt x="20112" y="2136"/>
                    <a:pt x="20038" y="2062"/>
                    <a:pt x="19927" y="1988"/>
                  </a:cubicBezTo>
                  <a:cubicBezTo>
                    <a:pt x="19906" y="1977"/>
                    <a:pt x="19878" y="1972"/>
                    <a:pt x="19847" y="1972"/>
                  </a:cubicBezTo>
                  <a:cubicBezTo>
                    <a:pt x="19773" y="1972"/>
                    <a:pt x="19684" y="1999"/>
                    <a:pt x="19631" y="2025"/>
                  </a:cubicBezTo>
                  <a:lnTo>
                    <a:pt x="19594" y="2062"/>
                  </a:lnTo>
                  <a:cubicBezTo>
                    <a:pt x="19410" y="2210"/>
                    <a:pt x="17524" y="3577"/>
                    <a:pt x="14493" y="3577"/>
                  </a:cubicBezTo>
                  <a:cubicBezTo>
                    <a:pt x="13420" y="3577"/>
                    <a:pt x="12237" y="3393"/>
                    <a:pt x="10943" y="2986"/>
                  </a:cubicBezTo>
                  <a:cubicBezTo>
                    <a:pt x="8208" y="2062"/>
                    <a:pt x="6211" y="1322"/>
                    <a:pt x="4880" y="805"/>
                  </a:cubicBezTo>
                  <a:cubicBezTo>
                    <a:pt x="4215" y="583"/>
                    <a:pt x="3734" y="361"/>
                    <a:pt x="3438" y="250"/>
                  </a:cubicBezTo>
                  <a:cubicBezTo>
                    <a:pt x="3253" y="176"/>
                    <a:pt x="3143" y="102"/>
                    <a:pt x="3069" y="102"/>
                  </a:cubicBezTo>
                  <a:cubicBezTo>
                    <a:pt x="2995" y="65"/>
                    <a:pt x="2958" y="28"/>
                    <a:pt x="2958" y="28"/>
                  </a:cubicBezTo>
                  <a:cubicBezTo>
                    <a:pt x="2921" y="10"/>
                    <a:pt x="2875" y="1"/>
                    <a:pt x="282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48"/>
            <p:cNvSpPr/>
            <p:nvPr/>
          </p:nvSpPr>
          <p:spPr>
            <a:xfrm>
              <a:off x="5354875" y="2859575"/>
              <a:ext cx="133125" cy="419400"/>
            </a:xfrm>
            <a:custGeom>
              <a:rect b="b" l="l" r="r" t="t"/>
              <a:pathLst>
                <a:path extrusionOk="0" h="16776" w="5325">
                  <a:moveTo>
                    <a:pt x="4991" y="0"/>
                  </a:moveTo>
                  <a:cubicBezTo>
                    <a:pt x="4895" y="0"/>
                    <a:pt x="4800" y="49"/>
                    <a:pt x="4733" y="139"/>
                  </a:cubicBezTo>
                  <a:cubicBezTo>
                    <a:pt x="4733" y="139"/>
                    <a:pt x="1332" y="4649"/>
                    <a:pt x="334" y="9234"/>
                  </a:cubicBezTo>
                  <a:cubicBezTo>
                    <a:pt x="112" y="10343"/>
                    <a:pt x="1" y="11341"/>
                    <a:pt x="1" y="12228"/>
                  </a:cubicBezTo>
                  <a:cubicBezTo>
                    <a:pt x="1" y="15001"/>
                    <a:pt x="925" y="16591"/>
                    <a:pt x="925" y="16628"/>
                  </a:cubicBezTo>
                  <a:cubicBezTo>
                    <a:pt x="999" y="16726"/>
                    <a:pt x="1106" y="16776"/>
                    <a:pt x="1213" y="16776"/>
                  </a:cubicBezTo>
                  <a:cubicBezTo>
                    <a:pt x="1266" y="16776"/>
                    <a:pt x="1319" y="16763"/>
                    <a:pt x="1369" y="16739"/>
                  </a:cubicBezTo>
                  <a:cubicBezTo>
                    <a:pt x="1517" y="16665"/>
                    <a:pt x="1554" y="16443"/>
                    <a:pt x="1480" y="16295"/>
                  </a:cubicBezTo>
                  <a:cubicBezTo>
                    <a:pt x="1369" y="16147"/>
                    <a:pt x="629" y="14705"/>
                    <a:pt x="629" y="12228"/>
                  </a:cubicBezTo>
                  <a:cubicBezTo>
                    <a:pt x="629" y="11378"/>
                    <a:pt x="703" y="10417"/>
                    <a:pt x="925" y="9382"/>
                  </a:cubicBezTo>
                  <a:cubicBezTo>
                    <a:pt x="1406" y="7163"/>
                    <a:pt x="2478" y="4945"/>
                    <a:pt x="3439" y="3281"/>
                  </a:cubicBezTo>
                  <a:cubicBezTo>
                    <a:pt x="3920" y="2431"/>
                    <a:pt x="4363" y="1729"/>
                    <a:pt x="4696" y="1248"/>
                  </a:cubicBezTo>
                  <a:cubicBezTo>
                    <a:pt x="4881" y="1026"/>
                    <a:pt x="4992" y="841"/>
                    <a:pt x="5103" y="693"/>
                  </a:cubicBezTo>
                  <a:cubicBezTo>
                    <a:pt x="5177" y="582"/>
                    <a:pt x="5251" y="509"/>
                    <a:pt x="5251" y="509"/>
                  </a:cubicBezTo>
                  <a:cubicBezTo>
                    <a:pt x="5325" y="361"/>
                    <a:pt x="5325" y="176"/>
                    <a:pt x="5177" y="65"/>
                  </a:cubicBezTo>
                  <a:cubicBezTo>
                    <a:pt x="5118" y="21"/>
                    <a:pt x="5054" y="0"/>
                    <a:pt x="499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48"/>
            <p:cNvSpPr/>
            <p:nvPr/>
          </p:nvSpPr>
          <p:spPr>
            <a:xfrm>
              <a:off x="3913950" y="2701900"/>
              <a:ext cx="2461350" cy="2225975"/>
            </a:xfrm>
            <a:custGeom>
              <a:rect b="b" l="l" r="r" t="t"/>
              <a:pathLst>
                <a:path extrusionOk="0" h="89039" w="98454">
                  <a:moveTo>
                    <a:pt x="45813" y="0"/>
                  </a:moveTo>
                  <a:cubicBezTo>
                    <a:pt x="45788" y="0"/>
                    <a:pt x="45770" y="13"/>
                    <a:pt x="45770" y="13"/>
                  </a:cubicBezTo>
                  <a:cubicBezTo>
                    <a:pt x="45770" y="13"/>
                    <a:pt x="18819" y="457"/>
                    <a:pt x="16859" y="567"/>
                  </a:cubicBezTo>
                  <a:cubicBezTo>
                    <a:pt x="14863" y="715"/>
                    <a:pt x="15713" y="14210"/>
                    <a:pt x="15713" y="33434"/>
                  </a:cubicBezTo>
                  <a:cubicBezTo>
                    <a:pt x="15713" y="51106"/>
                    <a:pt x="2219" y="83863"/>
                    <a:pt x="1" y="89038"/>
                  </a:cubicBezTo>
                  <a:lnTo>
                    <a:pt x="25584" y="89038"/>
                  </a:lnTo>
                  <a:cubicBezTo>
                    <a:pt x="26398" y="85489"/>
                    <a:pt x="30280" y="69259"/>
                    <a:pt x="33126" y="60423"/>
                  </a:cubicBezTo>
                  <a:cubicBezTo>
                    <a:pt x="36380" y="50441"/>
                    <a:pt x="40594" y="38093"/>
                    <a:pt x="41408" y="30625"/>
                  </a:cubicBezTo>
                  <a:cubicBezTo>
                    <a:pt x="42258" y="23194"/>
                    <a:pt x="45770" y="3377"/>
                    <a:pt x="45770" y="3377"/>
                  </a:cubicBezTo>
                  <a:cubicBezTo>
                    <a:pt x="46226" y="275"/>
                    <a:pt x="45932" y="0"/>
                    <a:pt x="45813" y="0"/>
                  </a:cubicBezTo>
                  <a:close/>
                  <a:moveTo>
                    <a:pt x="67668" y="1054"/>
                  </a:moveTo>
                  <a:cubicBezTo>
                    <a:pt x="63932" y="1054"/>
                    <a:pt x="63331" y="2426"/>
                    <a:pt x="63331" y="4375"/>
                  </a:cubicBezTo>
                  <a:cubicBezTo>
                    <a:pt x="63331" y="4375"/>
                    <a:pt x="62629" y="13211"/>
                    <a:pt x="61779" y="26854"/>
                  </a:cubicBezTo>
                  <a:cubicBezTo>
                    <a:pt x="60928" y="40459"/>
                    <a:pt x="57564" y="57059"/>
                    <a:pt x="53238" y="68150"/>
                  </a:cubicBezTo>
                  <a:cubicBezTo>
                    <a:pt x="48876" y="79241"/>
                    <a:pt x="49024" y="85970"/>
                    <a:pt x="49135" y="88077"/>
                  </a:cubicBezTo>
                  <a:cubicBezTo>
                    <a:pt x="49172" y="88447"/>
                    <a:pt x="49209" y="88780"/>
                    <a:pt x="49209" y="89038"/>
                  </a:cubicBezTo>
                  <a:lnTo>
                    <a:pt x="68766" y="89038"/>
                  </a:lnTo>
                  <a:cubicBezTo>
                    <a:pt x="68248" y="85896"/>
                    <a:pt x="67990" y="78465"/>
                    <a:pt x="72759" y="65451"/>
                  </a:cubicBezTo>
                  <a:cubicBezTo>
                    <a:pt x="72759" y="65451"/>
                    <a:pt x="72759" y="77134"/>
                    <a:pt x="73868" y="80498"/>
                  </a:cubicBezTo>
                  <a:cubicBezTo>
                    <a:pt x="74489" y="82381"/>
                    <a:pt x="74727" y="83383"/>
                    <a:pt x="75575" y="83383"/>
                  </a:cubicBezTo>
                  <a:cubicBezTo>
                    <a:pt x="76242" y="83383"/>
                    <a:pt x="77286" y="82762"/>
                    <a:pt x="79192" y="81459"/>
                  </a:cubicBezTo>
                  <a:cubicBezTo>
                    <a:pt x="83554" y="78539"/>
                    <a:pt x="98453" y="59425"/>
                    <a:pt x="98453" y="59425"/>
                  </a:cubicBezTo>
                  <a:lnTo>
                    <a:pt x="98453" y="53103"/>
                  </a:lnTo>
                  <a:cubicBezTo>
                    <a:pt x="98453" y="53103"/>
                    <a:pt x="92538" y="56615"/>
                    <a:pt x="88323" y="58722"/>
                  </a:cubicBezTo>
                  <a:cubicBezTo>
                    <a:pt x="87504" y="59132"/>
                    <a:pt x="86834" y="59335"/>
                    <a:pt x="86294" y="59335"/>
                  </a:cubicBezTo>
                  <a:cubicBezTo>
                    <a:pt x="84060" y="59335"/>
                    <a:pt x="84066" y="55855"/>
                    <a:pt x="84959" y="49184"/>
                  </a:cubicBezTo>
                  <a:cubicBezTo>
                    <a:pt x="86068" y="40903"/>
                    <a:pt x="95791" y="9440"/>
                    <a:pt x="95902" y="7185"/>
                  </a:cubicBezTo>
                  <a:cubicBezTo>
                    <a:pt x="96050" y="4930"/>
                    <a:pt x="79192" y="2564"/>
                    <a:pt x="71761" y="1418"/>
                  </a:cubicBezTo>
                  <a:cubicBezTo>
                    <a:pt x="70093" y="1169"/>
                    <a:pt x="68749" y="1054"/>
                    <a:pt x="67668" y="105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48"/>
            <p:cNvSpPr/>
            <p:nvPr/>
          </p:nvSpPr>
          <p:spPr>
            <a:xfrm>
              <a:off x="5139525" y="3731850"/>
              <a:ext cx="1235775" cy="1196025"/>
            </a:xfrm>
            <a:custGeom>
              <a:rect b="b" l="l" r="r" t="t"/>
              <a:pathLst>
                <a:path extrusionOk="0" h="47841" w="49431">
                  <a:moveTo>
                    <a:pt x="32276" y="0"/>
                  </a:moveTo>
                  <a:cubicBezTo>
                    <a:pt x="32276" y="0"/>
                    <a:pt x="14678" y="31388"/>
                    <a:pt x="5842" y="37969"/>
                  </a:cubicBezTo>
                  <a:cubicBezTo>
                    <a:pt x="3883" y="39448"/>
                    <a:pt x="1960" y="40779"/>
                    <a:pt x="259" y="42073"/>
                  </a:cubicBezTo>
                  <a:cubicBezTo>
                    <a:pt x="1" y="44402"/>
                    <a:pt x="75" y="46029"/>
                    <a:pt x="112" y="46879"/>
                  </a:cubicBezTo>
                  <a:cubicBezTo>
                    <a:pt x="149" y="47249"/>
                    <a:pt x="186" y="47582"/>
                    <a:pt x="186" y="47840"/>
                  </a:cubicBezTo>
                  <a:lnTo>
                    <a:pt x="19743" y="47840"/>
                  </a:lnTo>
                  <a:cubicBezTo>
                    <a:pt x="19225" y="44698"/>
                    <a:pt x="18967" y="37267"/>
                    <a:pt x="23736" y="24253"/>
                  </a:cubicBezTo>
                  <a:cubicBezTo>
                    <a:pt x="23736" y="24253"/>
                    <a:pt x="23736" y="35936"/>
                    <a:pt x="24845" y="39300"/>
                  </a:cubicBezTo>
                  <a:cubicBezTo>
                    <a:pt x="25466" y="41183"/>
                    <a:pt x="25704" y="42185"/>
                    <a:pt x="26552" y="42185"/>
                  </a:cubicBezTo>
                  <a:cubicBezTo>
                    <a:pt x="27219" y="42185"/>
                    <a:pt x="28263" y="41564"/>
                    <a:pt x="30169" y="40261"/>
                  </a:cubicBezTo>
                  <a:cubicBezTo>
                    <a:pt x="34531" y="37341"/>
                    <a:pt x="49430" y="18227"/>
                    <a:pt x="49430" y="18227"/>
                  </a:cubicBezTo>
                  <a:lnTo>
                    <a:pt x="49430" y="11905"/>
                  </a:lnTo>
                  <a:cubicBezTo>
                    <a:pt x="49430" y="11905"/>
                    <a:pt x="43515" y="15417"/>
                    <a:pt x="39300" y="17524"/>
                  </a:cubicBezTo>
                  <a:cubicBezTo>
                    <a:pt x="38481" y="17934"/>
                    <a:pt x="37811" y="18137"/>
                    <a:pt x="37271" y="18137"/>
                  </a:cubicBezTo>
                  <a:cubicBezTo>
                    <a:pt x="35037" y="18137"/>
                    <a:pt x="35043" y="14657"/>
                    <a:pt x="35936" y="7986"/>
                  </a:cubicBezTo>
                  <a:cubicBezTo>
                    <a:pt x="36158" y="6396"/>
                    <a:pt x="36676" y="3919"/>
                    <a:pt x="37415" y="962"/>
                  </a:cubicBezTo>
                  <a:lnTo>
                    <a:pt x="3227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48"/>
            <p:cNvSpPr/>
            <p:nvPr/>
          </p:nvSpPr>
          <p:spPr>
            <a:xfrm>
              <a:off x="3913950" y="3766050"/>
              <a:ext cx="429825" cy="1161825"/>
            </a:xfrm>
            <a:custGeom>
              <a:rect b="b" l="l" r="r" t="t"/>
              <a:pathLst>
                <a:path extrusionOk="0" h="46473" w="17193">
                  <a:moveTo>
                    <a:pt x="17192" y="0"/>
                  </a:moveTo>
                  <a:lnTo>
                    <a:pt x="13162" y="8097"/>
                  </a:lnTo>
                  <a:cubicBezTo>
                    <a:pt x="9095" y="24549"/>
                    <a:pt x="1590" y="42738"/>
                    <a:pt x="1" y="46472"/>
                  </a:cubicBezTo>
                  <a:lnTo>
                    <a:pt x="6101" y="46472"/>
                  </a:lnTo>
                  <a:lnTo>
                    <a:pt x="1719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48"/>
            <p:cNvSpPr/>
            <p:nvPr/>
          </p:nvSpPr>
          <p:spPr>
            <a:xfrm>
              <a:off x="5142300" y="4519325"/>
              <a:ext cx="933525" cy="401150"/>
            </a:xfrm>
            <a:custGeom>
              <a:rect b="b" l="l" r="r" t="t"/>
              <a:pathLst>
                <a:path extrusionOk="0" h="16046" w="37341">
                  <a:moveTo>
                    <a:pt x="24142" y="777"/>
                  </a:moveTo>
                  <a:lnTo>
                    <a:pt x="24142" y="777"/>
                  </a:lnTo>
                  <a:cubicBezTo>
                    <a:pt x="24216" y="1886"/>
                    <a:pt x="24290" y="2995"/>
                    <a:pt x="24401" y="3993"/>
                  </a:cubicBezTo>
                  <a:cubicBezTo>
                    <a:pt x="24549" y="5546"/>
                    <a:pt x="24771" y="6914"/>
                    <a:pt x="25030" y="7690"/>
                  </a:cubicBezTo>
                  <a:cubicBezTo>
                    <a:pt x="25252" y="8430"/>
                    <a:pt x="25436" y="8984"/>
                    <a:pt x="25621" y="9428"/>
                  </a:cubicBezTo>
                  <a:cubicBezTo>
                    <a:pt x="25769" y="9872"/>
                    <a:pt x="25954" y="10167"/>
                    <a:pt x="26102" y="10278"/>
                  </a:cubicBezTo>
                  <a:cubicBezTo>
                    <a:pt x="26213" y="10352"/>
                    <a:pt x="26287" y="10389"/>
                    <a:pt x="26435" y="10389"/>
                  </a:cubicBezTo>
                  <a:lnTo>
                    <a:pt x="26472" y="10389"/>
                  </a:lnTo>
                  <a:cubicBezTo>
                    <a:pt x="26693" y="10389"/>
                    <a:pt x="27100" y="10241"/>
                    <a:pt x="27655" y="9945"/>
                  </a:cubicBezTo>
                  <a:cubicBezTo>
                    <a:pt x="28209" y="9650"/>
                    <a:pt x="28949" y="9169"/>
                    <a:pt x="29910" y="8541"/>
                  </a:cubicBezTo>
                  <a:cubicBezTo>
                    <a:pt x="30797" y="7912"/>
                    <a:pt x="32276" y="6507"/>
                    <a:pt x="33940" y="4696"/>
                  </a:cubicBezTo>
                  <a:cubicBezTo>
                    <a:pt x="35012" y="3550"/>
                    <a:pt x="36158" y="2256"/>
                    <a:pt x="37341" y="888"/>
                  </a:cubicBezTo>
                  <a:lnTo>
                    <a:pt x="24142" y="777"/>
                  </a:lnTo>
                  <a:close/>
                  <a:moveTo>
                    <a:pt x="11868" y="0"/>
                  </a:moveTo>
                  <a:cubicBezTo>
                    <a:pt x="9613" y="2847"/>
                    <a:pt x="7506" y="5176"/>
                    <a:pt x="5731" y="6470"/>
                  </a:cubicBezTo>
                  <a:cubicBezTo>
                    <a:pt x="3883" y="7875"/>
                    <a:pt x="2108" y="9132"/>
                    <a:pt x="481" y="10315"/>
                  </a:cubicBezTo>
                  <a:cubicBezTo>
                    <a:pt x="333" y="11757"/>
                    <a:pt x="259" y="12940"/>
                    <a:pt x="259" y="13827"/>
                  </a:cubicBezTo>
                  <a:cubicBezTo>
                    <a:pt x="259" y="14493"/>
                    <a:pt x="296" y="15010"/>
                    <a:pt x="333" y="15343"/>
                  </a:cubicBezTo>
                  <a:lnTo>
                    <a:pt x="1" y="15380"/>
                  </a:lnTo>
                  <a:lnTo>
                    <a:pt x="333" y="15380"/>
                  </a:lnTo>
                  <a:cubicBezTo>
                    <a:pt x="333" y="15602"/>
                    <a:pt x="370" y="15824"/>
                    <a:pt x="370" y="16046"/>
                  </a:cubicBezTo>
                  <a:lnTo>
                    <a:pt x="19299" y="16046"/>
                  </a:lnTo>
                  <a:cubicBezTo>
                    <a:pt x="19151" y="15195"/>
                    <a:pt x="19077" y="14086"/>
                    <a:pt x="19077" y="12681"/>
                  </a:cubicBezTo>
                  <a:cubicBezTo>
                    <a:pt x="19077" y="9872"/>
                    <a:pt x="19447" y="5953"/>
                    <a:pt x="20778" y="740"/>
                  </a:cubicBezTo>
                  <a:lnTo>
                    <a:pt x="13273" y="666"/>
                  </a:lnTo>
                  <a:cubicBezTo>
                    <a:pt x="12682" y="666"/>
                    <a:pt x="12201" y="407"/>
                    <a:pt x="1186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48"/>
            <p:cNvSpPr/>
            <p:nvPr/>
          </p:nvSpPr>
          <p:spPr>
            <a:xfrm>
              <a:off x="3925975" y="4024850"/>
              <a:ext cx="355850" cy="895625"/>
            </a:xfrm>
            <a:custGeom>
              <a:rect b="b" l="l" r="r" t="t"/>
              <a:pathLst>
                <a:path extrusionOk="0" h="35825" w="14234">
                  <a:moveTo>
                    <a:pt x="14234" y="0"/>
                  </a:moveTo>
                  <a:lnTo>
                    <a:pt x="11498" y="8060"/>
                  </a:lnTo>
                  <a:lnTo>
                    <a:pt x="12348" y="7912"/>
                  </a:lnTo>
                  <a:lnTo>
                    <a:pt x="14234" y="0"/>
                  </a:lnTo>
                  <a:close/>
                  <a:moveTo>
                    <a:pt x="7727" y="27358"/>
                  </a:moveTo>
                  <a:lnTo>
                    <a:pt x="7727" y="27358"/>
                  </a:lnTo>
                  <a:cubicBezTo>
                    <a:pt x="5805" y="27913"/>
                    <a:pt x="4104" y="28394"/>
                    <a:pt x="2847" y="28726"/>
                  </a:cubicBezTo>
                  <a:cubicBezTo>
                    <a:pt x="1590" y="31980"/>
                    <a:pt x="555" y="34457"/>
                    <a:pt x="0" y="35825"/>
                  </a:cubicBezTo>
                  <a:lnTo>
                    <a:pt x="5694" y="35825"/>
                  </a:lnTo>
                  <a:lnTo>
                    <a:pt x="7727" y="27358"/>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48"/>
            <p:cNvSpPr/>
            <p:nvPr/>
          </p:nvSpPr>
          <p:spPr>
            <a:xfrm>
              <a:off x="3906550" y="2694575"/>
              <a:ext cx="2476150" cy="2241625"/>
            </a:xfrm>
            <a:custGeom>
              <a:rect b="b" l="l" r="r" t="t"/>
              <a:pathLst>
                <a:path extrusionOk="0" h="89665" w="99046">
                  <a:moveTo>
                    <a:pt x="25427" y="29501"/>
                  </a:moveTo>
                  <a:cubicBezTo>
                    <a:pt x="25333" y="29501"/>
                    <a:pt x="25243" y="29537"/>
                    <a:pt x="25178" y="29624"/>
                  </a:cubicBezTo>
                  <a:lnTo>
                    <a:pt x="20704" y="35502"/>
                  </a:lnTo>
                  <a:cubicBezTo>
                    <a:pt x="20594" y="35650"/>
                    <a:pt x="20594" y="35835"/>
                    <a:pt x="20741" y="35946"/>
                  </a:cubicBezTo>
                  <a:cubicBezTo>
                    <a:pt x="20803" y="35992"/>
                    <a:pt x="20872" y="36013"/>
                    <a:pt x="20939" y="36013"/>
                  </a:cubicBezTo>
                  <a:cubicBezTo>
                    <a:pt x="21031" y="36013"/>
                    <a:pt x="21121" y="35973"/>
                    <a:pt x="21185" y="35909"/>
                  </a:cubicBezTo>
                  <a:lnTo>
                    <a:pt x="25659" y="29993"/>
                  </a:lnTo>
                  <a:cubicBezTo>
                    <a:pt x="25769" y="29846"/>
                    <a:pt x="25732" y="29661"/>
                    <a:pt x="25622" y="29550"/>
                  </a:cubicBezTo>
                  <a:cubicBezTo>
                    <a:pt x="25560" y="29519"/>
                    <a:pt x="25493" y="29501"/>
                    <a:pt x="25427" y="29501"/>
                  </a:cubicBezTo>
                  <a:close/>
                  <a:moveTo>
                    <a:pt x="84879" y="20321"/>
                  </a:moveTo>
                  <a:cubicBezTo>
                    <a:pt x="84739" y="20321"/>
                    <a:pt x="84619" y="20421"/>
                    <a:pt x="84590" y="20566"/>
                  </a:cubicBezTo>
                  <a:lnTo>
                    <a:pt x="79044" y="41196"/>
                  </a:lnTo>
                  <a:cubicBezTo>
                    <a:pt x="79007" y="41343"/>
                    <a:pt x="79118" y="41528"/>
                    <a:pt x="79266" y="41565"/>
                  </a:cubicBezTo>
                  <a:cubicBezTo>
                    <a:pt x="79297" y="41571"/>
                    <a:pt x="79326" y="41574"/>
                    <a:pt x="79355" y="41574"/>
                  </a:cubicBezTo>
                  <a:cubicBezTo>
                    <a:pt x="79497" y="41574"/>
                    <a:pt x="79605" y="41497"/>
                    <a:pt x="79636" y="41343"/>
                  </a:cubicBezTo>
                  <a:lnTo>
                    <a:pt x="85181" y="20714"/>
                  </a:lnTo>
                  <a:cubicBezTo>
                    <a:pt x="85255" y="20529"/>
                    <a:pt x="85144" y="20381"/>
                    <a:pt x="84996" y="20344"/>
                  </a:cubicBezTo>
                  <a:cubicBezTo>
                    <a:pt x="84957" y="20328"/>
                    <a:pt x="84917" y="20321"/>
                    <a:pt x="84879" y="20321"/>
                  </a:cubicBezTo>
                  <a:close/>
                  <a:moveTo>
                    <a:pt x="45982" y="639"/>
                  </a:moveTo>
                  <a:cubicBezTo>
                    <a:pt x="46008" y="736"/>
                    <a:pt x="46029" y="896"/>
                    <a:pt x="46029" y="1119"/>
                  </a:cubicBezTo>
                  <a:cubicBezTo>
                    <a:pt x="46029" y="1600"/>
                    <a:pt x="45955" y="2376"/>
                    <a:pt x="45771" y="3633"/>
                  </a:cubicBezTo>
                  <a:cubicBezTo>
                    <a:pt x="45771" y="3633"/>
                    <a:pt x="42258" y="23413"/>
                    <a:pt x="41408" y="30881"/>
                  </a:cubicBezTo>
                  <a:cubicBezTo>
                    <a:pt x="40595" y="38275"/>
                    <a:pt x="36380" y="50623"/>
                    <a:pt x="33127" y="60605"/>
                  </a:cubicBezTo>
                  <a:cubicBezTo>
                    <a:pt x="30343" y="69280"/>
                    <a:pt x="26571" y="84987"/>
                    <a:pt x="25644" y="89036"/>
                  </a:cubicBezTo>
                  <a:lnTo>
                    <a:pt x="779" y="89036"/>
                  </a:lnTo>
                  <a:cubicBezTo>
                    <a:pt x="2092" y="85905"/>
                    <a:pt x="5803" y="76838"/>
                    <a:pt x="9281" y="66336"/>
                  </a:cubicBezTo>
                  <a:cubicBezTo>
                    <a:pt x="12941" y="55244"/>
                    <a:pt x="16305" y="42637"/>
                    <a:pt x="16342" y="33727"/>
                  </a:cubicBezTo>
                  <a:cubicBezTo>
                    <a:pt x="16342" y="24854"/>
                    <a:pt x="16157" y="17202"/>
                    <a:pt x="16157" y="11545"/>
                  </a:cubicBezTo>
                  <a:cubicBezTo>
                    <a:pt x="16157" y="8218"/>
                    <a:pt x="16194" y="5593"/>
                    <a:pt x="16416" y="3781"/>
                  </a:cubicBezTo>
                  <a:cubicBezTo>
                    <a:pt x="16490" y="2894"/>
                    <a:pt x="16638" y="2191"/>
                    <a:pt x="16786" y="1748"/>
                  </a:cubicBezTo>
                  <a:cubicBezTo>
                    <a:pt x="16860" y="1526"/>
                    <a:pt x="16933" y="1378"/>
                    <a:pt x="17007" y="1267"/>
                  </a:cubicBezTo>
                  <a:cubicBezTo>
                    <a:pt x="17081" y="1193"/>
                    <a:pt x="17118" y="1193"/>
                    <a:pt x="17155" y="1193"/>
                  </a:cubicBezTo>
                  <a:cubicBezTo>
                    <a:pt x="17636" y="1156"/>
                    <a:pt x="19706" y="1082"/>
                    <a:pt x="22516" y="1045"/>
                  </a:cubicBezTo>
                  <a:cubicBezTo>
                    <a:pt x="26694" y="934"/>
                    <a:pt x="32609" y="860"/>
                    <a:pt x="37452" y="750"/>
                  </a:cubicBezTo>
                  <a:cubicBezTo>
                    <a:pt x="39855" y="713"/>
                    <a:pt x="42036" y="676"/>
                    <a:pt x="43589" y="676"/>
                  </a:cubicBezTo>
                  <a:cubicBezTo>
                    <a:pt x="44869" y="645"/>
                    <a:pt x="45721" y="640"/>
                    <a:pt x="45982" y="639"/>
                  </a:cubicBezTo>
                  <a:close/>
                  <a:moveTo>
                    <a:pt x="67916" y="1637"/>
                  </a:moveTo>
                  <a:cubicBezTo>
                    <a:pt x="68988" y="1637"/>
                    <a:pt x="70319" y="1785"/>
                    <a:pt x="72020" y="2007"/>
                  </a:cubicBezTo>
                  <a:cubicBezTo>
                    <a:pt x="75717" y="2598"/>
                    <a:pt x="81743" y="3448"/>
                    <a:pt x="86845" y="4484"/>
                  </a:cubicBezTo>
                  <a:cubicBezTo>
                    <a:pt x="89396" y="4964"/>
                    <a:pt x="91725" y="5519"/>
                    <a:pt x="93389" y="6073"/>
                  </a:cubicBezTo>
                  <a:cubicBezTo>
                    <a:pt x="94202" y="6332"/>
                    <a:pt x="94867" y="6591"/>
                    <a:pt x="95311" y="6887"/>
                  </a:cubicBezTo>
                  <a:cubicBezTo>
                    <a:pt x="95533" y="6998"/>
                    <a:pt x="95681" y="7109"/>
                    <a:pt x="95792" y="7219"/>
                  </a:cubicBezTo>
                  <a:cubicBezTo>
                    <a:pt x="95903" y="7330"/>
                    <a:pt x="95903" y="7404"/>
                    <a:pt x="95903" y="7441"/>
                  </a:cubicBezTo>
                  <a:cubicBezTo>
                    <a:pt x="95903" y="7552"/>
                    <a:pt x="95866" y="7811"/>
                    <a:pt x="95792" y="8144"/>
                  </a:cubicBezTo>
                  <a:cubicBezTo>
                    <a:pt x="95200" y="10806"/>
                    <a:pt x="92760" y="19198"/>
                    <a:pt x="90320" y="27849"/>
                  </a:cubicBezTo>
                  <a:cubicBezTo>
                    <a:pt x="87880" y="36537"/>
                    <a:pt x="85477" y="45484"/>
                    <a:pt x="84959" y="49440"/>
                  </a:cubicBezTo>
                  <a:cubicBezTo>
                    <a:pt x="84590" y="52028"/>
                    <a:pt x="84368" y="54135"/>
                    <a:pt x="84368" y="55762"/>
                  </a:cubicBezTo>
                  <a:cubicBezTo>
                    <a:pt x="84368" y="57056"/>
                    <a:pt x="84516" y="58054"/>
                    <a:pt x="84848" y="58794"/>
                  </a:cubicBezTo>
                  <a:cubicBezTo>
                    <a:pt x="85033" y="59163"/>
                    <a:pt x="85255" y="59459"/>
                    <a:pt x="85551" y="59644"/>
                  </a:cubicBezTo>
                  <a:cubicBezTo>
                    <a:pt x="85847" y="59829"/>
                    <a:pt x="86216" y="59940"/>
                    <a:pt x="86586" y="59940"/>
                  </a:cubicBezTo>
                  <a:cubicBezTo>
                    <a:pt x="87215" y="59940"/>
                    <a:pt x="87917" y="59718"/>
                    <a:pt x="88767" y="59311"/>
                  </a:cubicBezTo>
                  <a:cubicBezTo>
                    <a:pt x="92261" y="57533"/>
                    <a:pt x="96924" y="54816"/>
                    <a:pt x="98417" y="53938"/>
                  </a:cubicBezTo>
                  <a:lnTo>
                    <a:pt x="98417" y="53938"/>
                  </a:lnTo>
                  <a:lnTo>
                    <a:pt x="98417" y="59631"/>
                  </a:lnTo>
                  <a:lnTo>
                    <a:pt x="98417" y="59631"/>
                  </a:lnTo>
                  <a:cubicBezTo>
                    <a:pt x="98320" y="59757"/>
                    <a:pt x="98132" y="60003"/>
                    <a:pt x="97862" y="60346"/>
                  </a:cubicBezTo>
                  <a:cubicBezTo>
                    <a:pt x="96383" y="62195"/>
                    <a:pt x="92686" y="66853"/>
                    <a:pt x="88878" y="71364"/>
                  </a:cubicBezTo>
                  <a:cubicBezTo>
                    <a:pt x="86993" y="73619"/>
                    <a:pt x="85070" y="75874"/>
                    <a:pt x="83370" y="77686"/>
                  </a:cubicBezTo>
                  <a:cubicBezTo>
                    <a:pt x="81706" y="79497"/>
                    <a:pt x="80227" y="80902"/>
                    <a:pt x="79340" y="81531"/>
                  </a:cubicBezTo>
                  <a:cubicBezTo>
                    <a:pt x="78379" y="82159"/>
                    <a:pt x="77639" y="82640"/>
                    <a:pt x="77085" y="82935"/>
                  </a:cubicBezTo>
                  <a:cubicBezTo>
                    <a:pt x="76493" y="83268"/>
                    <a:pt x="76123" y="83379"/>
                    <a:pt x="75865" y="83379"/>
                  </a:cubicBezTo>
                  <a:cubicBezTo>
                    <a:pt x="75717" y="83379"/>
                    <a:pt x="75643" y="83342"/>
                    <a:pt x="75532" y="83268"/>
                  </a:cubicBezTo>
                  <a:cubicBezTo>
                    <a:pt x="75384" y="83157"/>
                    <a:pt x="75199" y="82862"/>
                    <a:pt x="75051" y="82418"/>
                  </a:cubicBezTo>
                  <a:cubicBezTo>
                    <a:pt x="74866" y="81974"/>
                    <a:pt x="74682" y="81420"/>
                    <a:pt x="74460" y="80680"/>
                  </a:cubicBezTo>
                  <a:cubicBezTo>
                    <a:pt x="74201" y="79904"/>
                    <a:pt x="73979" y="78536"/>
                    <a:pt x="73831" y="76983"/>
                  </a:cubicBezTo>
                  <a:cubicBezTo>
                    <a:pt x="73572" y="74654"/>
                    <a:pt x="73461" y="71844"/>
                    <a:pt x="73388" y="69626"/>
                  </a:cubicBezTo>
                  <a:cubicBezTo>
                    <a:pt x="73388" y="68517"/>
                    <a:pt x="73351" y="67556"/>
                    <a:pt x="73351" y="66853"/>
                  </a:cubicBezTo>
                  <a:cubicBezTo>
                    <a:pt x="73351" y="66151"/>
                    <a:pt x="73351" y="65744"/>
                    <a:pt x="73351" y="65744"/>
                  </a:cubicBezTo>
                  <a:cubicBezTo>
                    <a:pt x="73351" y="65596"/>
                    <a:pt x="73240" y="65485"/>
                    <a:pt x="73092" y="65448"/>
                  </a:cubicBezTo>
                  <a:cubicBezTo>
                    <a:pt x="72944" y="65448"/>
                    <a:pt x="72796" y="65522"/>
                    <a:pt x="72759" y="65670"/>
                  </a:cubicBezTo>
                  <a:cubicBezTo>
                    <a:pt x="72750" y="65695"/>
                    <a:pt x="72741" y="65719"/>
                    <a:pt x="72732" y="65744"/>
                  </a:cubicBezTo>
                  <a:lnTo>
                    <a:pt x="72722" y="65744"/>
                  </a:lnTo>
                  <a:cubicBezTo>
                    <a:pt x="72722" y="65746"/>
                    <a:pt x="72722" y="65755"/>
                    <a:pt x="72722" y="65771"/>
                  </a:cubicBezTo>
                  <a:lnTo>
                    <a:pt x="72722" y="65771"/>
                  </a:lnTo>
                  <a:cubicBezTo>
                    <a:pt x="69315" y="75070"/>
                    <a:pt x="68507" y="81545"/>
                    <a:pt x="68507" y="85671"/>
                  </a:cubicBezTo>
                  <a:cubicBezTo>
                    <a:pt x="68507" y="87058"/>
                    <a:pt x="68592" y="88163"/>
                    <a:pt x="68711" y="89036"/>
                  </a:cubicBezTo>
                  <a:lnTo>
                    <a:pt x="49802" y="89036"/>
                  </a:lnTo>
                  <a:cubicBezTo>
                    <a:pt x="49780" y="88832"/>
                    <a:pt x="49763" y="88618"/>
                    <a:pt x="49763" y="88370"/>
                  </a:cubicBezTo>
                  <a:lnTo>
                    <a:pt x="49431" y="88370"/>
                  </a:lnTo>
                  <a:lnTo>
                    <a:pt x="49763" y="88333"/>
                  </a:lnTo>
                  <a:cubicBezTo>
                    <a:pt x="49726" y="88000"/>
                    <a:pt x="49689" y="87483"/>
                    <a:pt x="49689" y="86817"/>
                  </a:cubicBezTo>
                  <a:cubicBezTo>
                    <a:pt x="49689" y="83786"/>
                    <a:pt x="50244" y="77649"/>
                    <a:pt x="53793" y="68554"/>
                  </a:cubicBezTo>
                  <a:cubicBezTo>
                    <a:pt x="58156" y="57389"/>
                    <a:pt x="61557" y="40826"/>
                    <a:pt x="62407" y="27147"/>
                  </a:cubicBezTo>
                  <a:cubicBezTo>
                    <a:pt x="62814" y="20344"/>
                    <a:pt x="63184" y="14725"/>
                    <a:pt x="63479" y="10806"/>
                  </a:cubicBezTo>
                  <a:cubicBezTo>
                    <a:pt x="63627" y="8846"/>
                    <a:pt x="63738" y="7330"/>
                    <a:pt x="63812" y="6295"/>
                  </a:cubicBezTo>
                  <a:cubicBezTo>
                    <a:pt x="63886" y="5260"/>
                    <a:pt x="63923" y="4705"/>
                    <a:pt x="63923" y="4705"/>
                  </a:cubicBezTo>
                  <a:lnTo>
                    <a:pt x="63923" y="4668"/>
                  </a:lnTo>
                  <a:cubicBezTo>
                    <a:pt x="63923" y="4188"/>
                    <a:pt x="63960" y="3781"/>
                    <a:pt x="64071" y="3411"/>
                  </a:cubicBezTo>
                  <a:cubicBezTo>
                    <a:pt x="64219" y="2857"/>
                    <a:pt x="64515" y="2450"/>
                    <a:pt x="65069" y="2154"/>
                  </a:cubicBezTo>
                  <a:cubicBezTo>
                    <a:pt x="65661" y="1859"/>
                    <a:pt x="66548" y="1637"/>
                    <a:pt x="67916" y="1637"/>
                  </a:cubicBezTo>
                  <a:close/>
                  <a:moveTo>
                    <a:pt x="46167" y="0"/>
                  </a:moveTo>
                  <a:cubicBezTo>
                    <a:pt x="46146" y="0"/>
                    <a:pt x="46124" y="3"/>
                    <a:pt x="46103" y="10"/>
                  </a:cubicBezTo>
                  <a:cubicBezTo>
                    <a:pt x="46090" y="10"/>
                    <a:pt x="46078" y="11"/>
                    <a:pt x="46066" y="12"/>
                  </a:cubicBezTo>
                  <a:lnTo>
                    <a:pt x="46066" y="12"/>
                  </a:lnTo>
                  <a:lnTo>
                    <a:pt x="46066" y="10"/>
                  </a:lnTo>
                  <a:cubicBezTo>
                    <a:pt x="46066" y="10"/>
                    <a:pt x="39338" y="121"/>
                    <a:pt x="32350" y="232"/>
                  </a:cubicBezTo>
                  <a:cubicBezTo>
                    <a:pt x="28838" y="306"/>
                    <a:pt x="25289" y="380"/>
                    <a:pt x="22479" y="417"/>
                  </a:cubicBezTo>
                  <a:cubicBezTo>
                    <a:pt x="19669" y="491"/>
                    <a:pt x="17636" y="528"/>
                    <a:pt x="17118" y="565"/>
                  </a:cubicBezTo>
                  <a:cubicBezTo>
                    <a:pt x="16896" y="602"/>
                    <a:pt x="16675" y="713"/>
                    <a:pt x="16564" y="897"/>
                  </a:cubicBezTo>
                  <a:cubicBezTo>
                    <a:pt x="16305" y="1193"/>
                    <a:pt x="16157" y="1637"/>
                    <a:pt x="16009" y="2228"/>
                  </a:cubicBezTo>
                  <a:cubicBezTo>
                    <a:pt x="15639" y="3966"/>
                    <a:pt x="15529" y="7182"/>
                    <a:pt x="15529" y="11545"/>
                  </a:cubicBezTo>
                  <a:cubicBezTo>
                    <a:pt x="15529" y="17202"/>
                    <a:pt x="15713" y="24854"/>
                    <a:pt x="15713" y="33727"/>
                  </a:cubicBezTo>
                  <a:cubicBezTo>
                    <a:pt x="15713" y="42490"/>
                    <a:pt x="12349" y="55097"/>
                    <a:pt x="8689" y="66114"/>
                  </a:cubicBezTo>
                  <a:cubicBezTo>
                    <a:pt x="5029" y="77168"/>
                    <a:pt x="1110" y="86633"/>
                    <a:pt x="38" y="89220"/>
                  </a:cubicBezTo>
                  <a:cubicBezTo>
                    <a:pt x="1" y="89331"/>
                    <a:pt x="1" y="89442"/>
                    <a:pt x="38" y="89516"/>
                  </a:cubicBezTo>
                  <a:cubicBezTo>
                    <a:pt x="112" y="89590"/>
                    <a:pt x="223" y="89664"/>
                    <a:pt x="297" y="89664"/>
                  </a:cubicBezTo>
                  <a:lnTo>
                    <a:pt x="25880" y="89664"/>
                  </a:lnTo>
                  <a:cubicBezTo>
                    <a:pt x="26028" y="89664"/>
                    <a:pt x="26139" y="89553"/>
                    <a:pt x="26176" y="89405"/>
                  </a:cubicBezTo>
                  <a:cubicBezTo>
                    <a:pt x="26989" y="85856"/>
                    <a:pt x="30871" y="69626"/>
                    <a:pt x="33718" y="60790"/>
                  </a:cubicBezTo>
                  <a:cubicBezTo>
                    <a:pt x="36972" y="50845"/>
                    <a:pt x="41186" y="38460"/>
                    <a:pt x="42036" y="30955"/>
                  </a:cubicBezTo>
                  <a:cubicBezTo>
                    <a:pt x="42443" y="27258"/>
                    <a:pt x="43515" y="20455"/>
                    <a:pt x="44514" y="14577"/>
                  </a:cubicBezTo>
                  <a:cubicBezTo>
                    <a:pt x="44994" y="11619"/>
                    <a:pt x="45475" y="8920"/>
                    <a:pt x="45807" y="6961"/>
                  </a:cubicBezTo>
                  <a:cubicBezTo>
                    <a:pt x="45992" y="5962"/>
                    <a:pt x="46140" y="5149"/>
                    <a:pt x="46214" y="4595"/>
                  </a:cubicBezTo>
                  <a:cubicBezTo>
                    <a:pt x="46325" y="4040"/>
                    <a:pt x="46362" y="3744"/>
                    <a:pt x="46362" y="3744"/>
                  </a:cubicBezTo>
                  <a:cubicBezTo>
                    <a:pt x="46584" y="2450"/>
                    <a:pt x="46621" y="1637"/>
                    <a:pt x="46621" y="1119"/>
                  </a:cubicBezTo>
                  <a:cubicBezTo>
                    <a:pt x="46621" y="750"/>
                    <a:pt x="46584" y="528"/>
                    <a:pt x="46547" y="343"/>
                  </a:cubicBezTo>
                  <a:cubicBezTo>
                    <a:pt x="46510" y="232"/>
                    <a:pt x="46473" y="158"/>
                    <a:pt x="46399" y="84"/>
                  </a:cubicBezTo>
                  <a:cubicBezTo>
                    <a:pt x="46339" y="54"/>
                    <a:pt x="46255" y="0"/>
                    <a:pt x="46167" y="0"/>
                  </a:cubicBezTo>
                  <a:close/>
                  <a:moveTo>
                    <a:pt x="67916" y="1045"/>
                  </a:moveTo>
                  <a:cubicBezTo>
                    <a:pt x="66030" y="1045"/>
                    <a:pt x="64884" y="1378"/>
                    <a:pt x="64182" y="2044"/>
                  </a:cubicBezTo>
                  <a:cubicBezTo>
                    <a:pt x="63812" y="2376"/>
                    <a:pt x="63590" y="2783"/>
                    <a:pt x="63479" y="3227"/>
                  </a:cubicBezTo>
                  <a:cubicBezTo>
                    <a:pt x="63371" y="3660"/>
                    <a:pt x="63333" y="4128"/>
                    <a:pt x="63332" y="4632"/>
                  </a:cubicBezTo>
                  <a:lnTo>
                    <a:pt x="63332" y="4632"/>
                  </a:lnTo>
                  <a:lnTo>
                    <a:pt x="63332" y="4631"/>
                  </a:lnTo>
                  <a:cubicBezTo>
                    <a:pt x="63332" y="4631"/>
                    <a:pt x="62629" y="13504"/>
                    <a:pt x="61779" y="27110"/>
                  </a:cubicBezTo>
                  <a:cubicBezTo>
                    <a:pt x="60928" y="40715"/>
                    <a:pt x="57564" y="57278"/>
                    <a:pt x="53239" y="68332"/>
                  </a:cubicBezTo>
                  <a:cubicBezTo>
                    <a:pt x="49615" y="77464"/>
                    <a:pt x="49098" y="83712"/>
                    <a:pt x="49098" y="86817"/>
                  </a:cubicBezTo>
                  <a:cubicBezTo>
                    <a:pt x="49098" y="87483"/>
                    <a:pt x="49098" y="88000"/>
                    <a:pt x="49135" y="88407"/>
                  </a:cubicBezTo>
                  <a:cubicBezTo>
                    <a:pt x="49172" y="88777"/>
                    <a:pt x="49172" y="89073"/>
                    <a:pt x="49209" y="89368"/>
                  </a:cubicBezTo>
                  <a:cubicBezTo>
                    <a:pt x="49209" y="89516"/>
                    <a:pt x="49357" y="89664"/>
                    <a:pt x="49505" y="89664"/>
                  </a:cubicBezTo>
                  <a:lnTo>
                    <a:pt x="69062" y="89664"/>
                  </a:lnTo>
                  <a:cubicBezTo>
                    <a:pt x="69173" y="89664"/>
                    <a:pt x="69247" y="89627"/>
                    <a:pt x="69321" y="89553"/>
                  </a:cubicBezTo>
                  <a:cubicBezTo>
                    <a:pt x="69358" y="89479"/>
                    <a:pt x="69395" y="89405"/>
                    <a:pt x="69395" y="89294"/>
                  </a:cubicBezTo>
                  <a:cubicBezTo>
                    <a:pt x="69247" y="88444"/>
                    <a:pt x="69099" y="87224"/>
                    <a:pt x="69099" y="85671"/>
                  </a:cubicBezTo>
                  <a:cubicBezTo>
                    <a:pt x="69099" y="81879"/>
                    <a:pt x="69819" y="75960"/>
                    <a:pt x="72738" y="67481"/>
                  </a:cubicBezTo>
                  <a:lnTo>
                    <a:pt x="72738" y="67481"/>
                  </a:lnTo>
                  <a:cubicBezTo>
                    <a:pt x="72756" y="68639"/>
                    <a:pt x="72793" y="70268"/>
                    <a:pt x="72870" y="72029"/>
                  </a:cubicBezTo>
                  <a:cubicBezTo>
                    <a:pt x="72944" y="73693"/>
                    <a:pt x="73055" y="75467"/>
                    <a:pt x="73203" y="77057"/>
                  </a:cubicBezTo>
                  <a:cubicBezTo>
                    <a:pt x="73351" y="78610"/>
                    <a:pt x="73572" y="79978"/>
                    <a:pt x="73868" y="80902"/>
                  </a:cubicBezTo>
                  <a:cubicBezTo>
                    <a:pt x="74201" y="81826"/>
                    <a:pt x="74386" y="82566"/>
                    <a:pt x="74645" y="83083"/>
                  </a:cubicBezTo>
                  <a:cubicBezTo>
                    <a:pt x="74792" y="83342"/>
                    <a:pt x="74940" y="83564"/>
                    <a:pt x="75125" y="83749"/>
                  </a:cubicBezTo>
                  <a:cubicBezTo>
                    <a:pt x="75347" y="83897"/>
                    <a:pt x="75606" y="84008"/>
                    <a:pt x="75865" y="84008"/>
                  </a:cubicBezTo>
                  <a:cubicBezTo>
                    <a:pt x="76308" y="83971"/>
                    <a:pt x="76752" y="83823"/>
                    <a:pt x="77380" y="83490"/>
                  </a:cubicBezTo>
                  <a:cubicBezTo>
                    <a:pt x="77972" y="83157"/>
                    <a:pt x="78711" y="82677"/>
                    <a:pt x="79673" y="82011"/>
                  </a:cubicBezTo>
                  <a:cubicBezTo>
                    <a:pt x="80819" y="81235"/>
                    <a:pt x="82556" y="79497"/>
                    <a:pt x="84553" y="77279"/>
                  </a:cubicBezTo>
                  <a:cubicBezTo>
                    <a:pt x="90616" y="70661"/>
                    <a:pt x="98971" y="59903"/>
                    <a:pt x="98971" y="59903"/>
                  </a:cubicBezTo>
                  <a:cubicBezTo>
                    <a:pt x="99008" y="59866"/>
                    <a:pt x="99045" y="59792"/>
                    <a:pt x="99045" y="59718"/>
                  </a:cubicBezTo>
                  <a:lnTo>
                    <a:pt x="99045" y="53396"/>
                  </a:lnTo>
                  <a:cubicBezTo>
                    <a:pt x="99045" y="53285"/>
                    <a:pt x="98971" y="53174"/>
                    <a:pt x="98897" y="53137"/>
                  </a:cubicBezTo>
                  <a:cubicBezTo>
                    <a:pt x="98842" y="53100"/>
                    <a:pt x="98786" y="53082"/>
                    <a:pt x="98731" y="53082"/>
                  </a:cubicBezTo>
                  <a:cubicBezTo>
                    <a:pt x="98675" y="53082"/>
                    <a:pt x="98620" y="53100"/>
                    <a:pt x="98565" y="53137"/>
                  </a:cubicBezTo>
                  <a:cubicBezTo>
                    <a:pt x="98565" y="53137"/>
                    <a:pt x="98232" y="53359"/>
                    <a:pt x="97603" y="53729"/>
                  </a:cubicBezTo>
                  <a:cubicBezTo>
                    <a:pt x="95755" y="54801"/>
                    <a:pt x="91651" y="57167"/>
                    <a:pt x="88472" y="58757"/>
                  </a:cubicBezTo>
                  <a:cubicBezTo>
                    <a:pt x="87695" y="59126"/>
                    <a:pt x="87067" y="59311"/>
                    <a:pt x="86586" y="59311"/>
                  </a:cubicBezTo>
                  <a:cubicBezTo>
                    <a:pt x="86290" y="59311"/>
                    <a:pt x="86068" y="59237"/>
                    <a:pt x="85884" y="59126"/>
                  </a:cubicBezTo>
                  <a:cubicBezTo>
                    <a:pt x="85625" y="58941"/>
                    <a:pt x="85403" y="58609"/>
                    <a:pt x="85218" y="58017"/>
                  </a:cubicBezTo>
                  <a:cubicBezTo>
                    <a:pt x="85070" y="57463"/>
                    <a:pt x="84996" y="56723"/>
                    <a:pt x="84996" y="55762"/>
                  </a:cubicBezTo>
                  <a:cubicBezTo>
                    <a:pt x="84996" y="54172"/>
                    <a:pt x="85218" y="52102"/>
                    <a:pt x="85551" y="49514"/>
                  </a:cubicBezTo>
                  <a:cubicBezTo>
                    <a:pt x="86105" y="45410"/>
                    <a:pt x="88804" y="35465"/>
                    <a:pt x="91392" y="26296"/>
                  </a:cubicBezTo>
                  <a:cubicBezTo>
                    <a:pt x="92686" y="21712"/>
                    <a:pt x="93943" y="17312"/>
                    <a:pt x="94904" y="13911"/>
                  </a:cubicBezTo>
                  <a:cubicBezTo>
                    <a:pt x="95385" y="12210"/>
                    <a:pt x="95755" y="10769"/>
                    <a:pt x="96051" y="9660"/>
                  </a:cubicBezTo>
                  <a:cubicBezTo>
                    <a:pt x="96198" y="9105"/>
                    <a:pt x="96309" y="8661"/>
                    <a:pt x="96383" y="8292"/>
                  </a:cubicBezTo>
                  <a:cubicBezTo>
                    <a:pt x="96457" y="7922"/>
                    <a:pt x="96494" y="7663"/>
                    <a:pt x="96531" y="7478"/>
                  </a:cubicBezTo>
                  <a:lnTo>
                    <a:pt x="96531" y="7441"/>
                  </a:lnTo>
                  <a:cubicBezTo>
                    <a:pt x="96531" y="7219"/>
                    <a:pt x="96420" y="6998"/>
                    <a:pt x="96235" y="6813"/>
                  </a:cubicBezTo>
                  <a:cubicBezTo>
                    <a:pt x="95977" y="6480"/>
                    <a:pt x="95496" y="6221"/>
                    <a:pt x="94867" y="5962"/>
                  </a:cubicBezTo>
                  <a:cubicBezTo>
                    <a:pt x="92686" y="5001"/>
                    <a:pt x="88545" y="4114"/>
                    <a:pt x="84146" y="3338"/>
                  </a:cubicBezTo>
                  <a:cubicBezTo>
                    <a:pt x="79746" y="2561"/>
                    <a:pt x="75125" y="1859"/>
                    <a:pt x="72094" y="1415"/>
                  </a:cubicBezTo>
                  <a:cubicBezTo>
                    <a:pt x="70393" y="1156"/>
                    <a:pt x="69025" y="1045"/>
                    <a:pt x="67916" y="104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48"/>
            <p:cNvSpPr/>
            <p:nvPr/>
          </p:nvSpPr>
          <p:spPr>
            <a:xfrm>
              <a:off x="4643200" y="2691125"/>
              <a:ext cx="389150" cy="1764450"/>
            </a:xfrm>
            <a:custGeom>
              <a:rect b="b" l="l" r="r" t="t"/>
              <a:pathLst>
                <a:path extrusionOk="0" h="70578" w="15566">
                  <a:moveTo>
                    <a:pt x="15189" y="0"/>
                  </a:moveTo>
                  <a:cubicBezTo>
                    <a:pt x="15084" y="0"/>
                    <a:pt x="14986" y="50"/>
                    <a:pt x="14937" y="148"/>
                  </a:cubicBezTo>
                  <a:lnTo>
                    <a:pt x="3845" y="20112"/>
                  </a:lnTo>
                  <a:cubicBezTo>
                    <a:pt x="3771" y="20223"/>
                    <a:pt x="3771" y="20334"/>
                    <a:pt x="3845" y="20445"/>
                  </a:cubicBezTo>
                  <a:lnTo>
                    <a:pt x="8171" y="26360"/>
                  </a:lnTo>
                  <a:lnTo>
                    <a:pt x="3217" y="29836"/>
                  </a:lnTo>
                  <a:cubicBezTo>
                    <a:pt x="3143" y="29873"/>
                    <a:pt x="3106" y="29984"/>
                    <a:pt x="3106" y="30057"/>
                  </a:cubicBezTo>
                  <a:lnTo>
                    <a:pt x="0" y="70245"/>
                  </a:lnTo>
                  <a:cubicBezTo>
                    <a:pt x="0" y="70393"/>
                    <a:pt x="111" y="70540"/>
                    <a:pt x="296" y="70577"/>
                  </a:cubicBezTo>
                  <a:cubicBezTo>
                    <a:pt x="444" y="70577"/>
                    <a:pt x="592" y="70429"/>
                    <a:pt x="629" y="70282"/>
                  </a:cubicBezTo>
                  <a:lnTo>
                    <a:pt x="3698" y="30242"/>
                  </a:lnTo>
                  <a:lnTo>
                    <a:pt x="8763" y="26693"/>
                  </a:lnTo>
                  <a:cubicBezTo>
                    <a:pt x="8836" y="26656"/>
                    <a:pt x="8910" y="26582"/>
                    <a:pt x="8910" y="26471"/>
                  </a:cubicBezTo>
                  <a:cubicBezTo>
                    <a:pt x="8910" y="26397"/>
                    <a:pt x="8910" y="26323"/>
                    <a:pt x="8836" y="26249"/>
                  </a:cubicBezTo>
                  <a:lnTo>
                    <a:pt x="4474" y="20223"/>
                  </a:lnTo>
                  <a:lnTo>
                    <a:pt x="15454" y="444"/>
                  </a:lnTo>
                  <a:cubicBezTo>
                    <a:pt x="15565" y="296"/>
                    <a:pt x="15491" y="111"/>
                    <a:pt x="15343" y="37"/>
                  </a:cubicBezTo>
                  <a:cubicBezTo>
                    <a:pt x="15294" y="13"/>
                    <a:pt x="15241" y="0"/>
                    <a:pt x="1518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48"/>
            <p:cNvSpPr/>
            <p:nvPr/>
          </p:nvSpPr>
          <p:spPr>
            <a:xfrm>
              <a:off x="5353025" y="2758425"/>
              <a:ext cx="360500" cy="1559225"/>
            </a:xfrm>
            <a:custGeom>
              <a:rect b="b" l="l" r="r" t="t"/>
              <a:pathLst>
                <a:path extrusionOk="0" h="62369" w="14420">
                  <a:moveTo>
                    <a:pt x="9892" y="0"/>
                  </a:moveTo>
                  <a:cubicBezTo>
                    <a:pt x="9873" y="0"/>
                    <a:pt x="9854" y="2"/>
                    <a:pt x="9835" y="7"/>
                  </a:cubicBezTo>
                  <a:cubicBezTo>
                    <a:pt x="9650" y="7"/>
                    <a:pt x="9539" y="192"/>
                    <a:pt x="9576" y="340"/>
                  </a:cubicBezTo>
                  <a:lnTo>
                    <a:pt x="12941" y="20637"/>
                  </a:lnTo>
                  <a:lnTo>
                    <a:pt x="8393" y="24112"/>
                  </a:lnTo>
                  <a:cubicBezTo>
                    <a:pt x="8356" y="24186"/>
                    <a:pt x="8282" y="24260"/>
                    <a:pt x="8282" y="24334"/>
                  </a:cubicBezTo>
                  <a:cubicBezTo>
                    <a:pt x="8282" y="24445"/>
                    <a:pt x="8319" y="24519"/>
                    <a:pt x="8393" y="24593"/>
                  </a:cubicBezTo>
                  <a:lnTo>
                    <a:pt x="13717" y="29399"/>
                  </a:lnTo>
                  <a:lnTo>
                    <a:pt x="75" y="61933"/>
                  </a:lnTo>
                  <a:cubicBezTo>
                    <a:pt x="1" y="62081"/>
                    <a:pt x="75" y="62266"/>
                    <a:pt x="223" y="62340"/>
                  </a:cubicBezTo>
                  <a:cubicBezTo>
                    <a:pt x="262" y="62360"/>
                    <a:pt x="305" y="62369"/>
                    <a:pt x="347" y="62369"/>
                  </a:cubicBezTo>
                  <a:cubicBezTo>
                    <a:pt x="462" y="62369"/>
                    <a:pt x="575" y="62300"/>
                    <a:pt x="629" y="62192"/>
                  </a:cubicBezTo>
                  <a:lnTo>
                    <a:pt x="14382" y="29436"/>
                  </a:lnTo>
                  <a:cubicBezTo>
                    <a:pt x="14419" y="29325"/>
                    <a:pt x="14419" y="29177"/>
                    <a:pt x="14309" y="29103"/>
                  </a:cubicBezTo>
                  <a:lnTo>
                    <a:pt x="9096" y="24371"/>
                  </a:lnTo>
                  <a:lnTo>
                    <a:pt x="13458" y="21043"/>
                  </a:lnTo>
                  <a:cubicBezTo>
                    <a:pt x="13569" y="20970"/>
                    <a:pt x="13606" y="20859"/>
                    <a:pt x="13569" y="20748"/>
                  </a:cubicBezTo>
                  <a:lnTo>
                    <a:pt x="10168" y="266"/>
                  </a:lnTo>
                  <a:cubicBezTo>
                    <a:pt x="10136" y="105"/>
                    <a:pt x="10019" y="0"/>
                    <a:pt x="989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48"/>
            <p:cNvSpPr/>
            <p:nvPr/>
          </p:nvSpPr>
          <p:spPr>
            <a:xfrm>
              <a:off x="4686650" y="3654175"/>
              <a:ext cx="1109125" cy="736700"/>
            </a:xfrm>
            <a:custGeom>
              <a:rect b="b" l="l" r="r" t="t"/>
              <a:pathLst>
                <a:path extrusionOk="0" h="29468" w="44365">
                  <a:moveTo>
                    <a:pt x="25076" y="0"/>
                  </a:moveTo>
                  <a:cubicBezTo>
                    <a:pt x="23741" y="0"/>
                    <a:pt x="16385" y="10267"/>
                    <a:pt x="12200" y="13755"/>
                  </a:cubicBezTo>
                  <a:cubicBezTo>
                    <a:pt x="7986" y="17267"/>
                    <a:pt x="813" y="20225"/>
                    <a:pt x="813" y="20225"/>
                  </a:cubicBezTo>
                  <a:lnTo>
                    <a:pt x="0" y="29467"/>
                  </a:lnTo>
                  <a:lnTo>
                    <a:pt x="12053" y="19227"/>
                  </a:lnTo>
                  <a:lnTo>
                    <a:pt x="13605" y="19227"/>
                  </a:lnTo>
                  <a:cubicBezTo>
                    <a:pt x="15158" y="19227"/>
                    <a:pt x="18115" y="17120"/>
                    <a:pt x="18116" y="17119"/>
                  </a:cubicBezTo>
                  <a:lnTo>
                    <a:pt x="18116" y="17119"/>
                  </a:lnTo>
                  <a:cubicBezTo>
                    <a:pt x="18115" y="17119"/>
                    <a:pt x="17265" y="17970"/>
                    <a:pt x="16822" y="18376"/>
                  </a:cubicBezTo>
                  <a:cubicBezTo>
                    <a:pt x="16415" y="18820"/>
                    <a:pt x="16267" y="20225"/>
                    <a:pt x="16970" y="20336"/>
                  </a:cubicBezTo>
                  <a:cubicBezTo>
                    <a:pt x="17012" y="20345"/>
                    <a:pt x="17060" y="20349"/>
                    <a:pt x="17114" y="20349"/>
                  </a:cubicBezTo>
                  <a:cubicBezTo>
                    <a:pt x="17949" y="20349"/>
                    <a:pt x="20131" y="19298"/>
                    <a:pt x="23292" y="18117"/>
                  </a:cubicBezTo>
                  <a:cubicBezTo>
                    <a:pt x="26656" y="16860"/>
                    <a:pt x="31573" y="13459"/>
                    <a:pt x="32275" y="12757"/>
                  </a:cubicBezTo>
                  <a:cubicBezTo>
                    <a:pt x="32978" y="12054"/>
                    <a:pt x="28616" y="6435"/>
                    <a:pt x="28615" y="6435"/>
                  </a:cubicBezTo>
                  <a:lnTo>
                    <a:pt x="28615" y="6435"/>
                  </a:lnTo>
                  <a:cubicBezTo>
                    <a:pt x="28616" y="6435"/>
                    <a:pt x="36638" y="10649"/>
                    <a:pt x="39596" y="10649"/>
                  </a:cubicBezTo>
                  <a:cubicBezTo>
                    <a:pt x="42553" y="10649"/>
                    <a:pt x="44069" y="9836"/>
                    <a:pt x="44217" y="8986"/>
                  </a:cubicBezTo>
                  <a:cubicBezTo>
                    <a:pt x="44365" y="8135"/>
                    <a:pt x="41555" y="8135"/>
                    <a:pt x="37747" y="6878"/>
                  </a:cubicBezTo>
                  <a:cubicBezTo>
                    <a:pt x="33976" y="5621"/>
                    <a:pt x="26397" y="113"/>
                    <a:pt x="25103" y="2"/>
                  </a:cubicBezTo>
                  <a:cubicBezTo>
                    <a:pt x="25094" y="1"/>
                    <a:pt x="25085" y="0"/>
                    <a:pt x="25076" y="0"/>
                  </a:cubicBezTo>
                  <a:close/>
                </a:path>
              </a:pathLst>
            </a:custGeom>
            <a:solidFill>
              <a:srgbClr val="ADAD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48"/>
            <p:cNvSpPr/>
            <p:nvPr/>
          </p:nvSpPr>
          <p:spPr>
            <a:xfrm>
              <a:off x="5364125" y="3758650"/>
              <a:ext cx="397450" cy="161775"/>
            </a:xfrm>
            <a:custGeom>
              <a:rect b="b" l="l" r="r" t="t"/>
              <a:pathLst>
                <a:path extrusionOk="0" h="6471" w="15898">
                  <a:moveTo>
                    <a:pt x="1" y="0"/>
                  </a:moveTo>
                  <a:lnTo>
                    <a:pt x="1516" y="2256"/>
                  </a:lnTo>
                  <a:cubicBezTo>
                    <a:pt x="1516" y="2256"/>
                    <a:pt x="9539" y="6470"/>
                    <a:pt x="12497" y="6470"/>
                  </a:cubicBezTo>
                  <a:cubicBezTo>
                    <a:pt x="13975" y="6470"/>
                    <a:pt x="15122" y="6285"/>
                    <a:pt x="15898" y="5953"/>
                  </a:cubicBezTo>
                  <a:lnTo>
                    <a:pt x="15750" y="5916"/>
                  </a:lnTo>
                  <a:cubicBezTo>
                    <a:pt x="9133" y="5472"/>
                    <a:pt x="1" y="1"/>
                    <a:pt x="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48"/>
            <p:cNvSpPr/>
            <p:nvPr/>
          </p:nvSpPr>
          <p:spPr>
            <a:xfrm>
              <a:off x="4686650" y="3815025"/>
              <a:ext cx="824450" cy="575850"/>
            </a:xfrm>
            <a:custGeom>
              <a:rect b="b" l="l" r="r" t="t"/>
              <a:pathLst>
                <a:path extrusionOk="0" h="23034" w="32978">
                  <a:moveTo>
                    <a:pt x="28615" y="1"/>
                  </a:moveTo>
                  <a:lnTo>
                    <a:pt x="28615" y="1"/>
                  </a:lnTo>
                  <a:cubicBezTo>
                    <a:pt x="28615" y="1"/>
                    <a:pt x="29613" y="4363"/>
                    <a:pt x="28467" y="5287"/>
                  </a:cubicBezTo>
                  <a:cubicBezTo>
                    <a:pt x="28269" y="5446"/>
                    <a:pt x="28046" y="5512"/>
                    <a:pt x="27815" y="5512"/>
                  </a:cubicBezTo>
                  <a:cubicBezTo>
                    <a:pt x="26756" y="5512"/>
                    <a:pt x="25510" y="4142"/>
                    <a:pt x="25510" y="4141"/>
                  </a:cubicBezTo>
                  <a:lnTo>
                    <a:pt x="25510" y="4141"/>
                  </a:lnTo>
                  <a:cubicBezTo>
                    <a:pt x="25510" y="4142"/>
                    <a:pt x="25990" y="8689"/>
                    <a:pt x="24623" y="8911"/>
                  </a:cubicBezTo>
                  <a:cubicBezTo>
                    <a:pt x="24504" y="8933"/>
                    <a:pt x="24382" y="8943"/>
                    <a:pt x="24259" y="8943"/>
                  </a:cubicBezTo>
                  <a:cubicBezTo>
                    <a:pt x="22949" y="8943"/>
                    <a:pt x="21406" y="7801"/>
                    <a:pt x="21406" y="7801"/>
                  </a:cubicBezTo>
                  <a:cubicBezTo>
                    <a:pt x="21406" y="7801"/>
                    <a:pt x="21406" y="10759"/>
                    <a:pt x="20038" y="10759"/>
                  </a:cubicBezTo>
                  <a:cubicBezTo>
                    <a:pt x="18670" y="10759"/>
                    <a:pt x="16637" y="6397"/>
                    <a:pt x="16637" y="6397"/>
                  </a:cubicBezTo>
                  <a:lnTo>
                    <a:pt x="16637" y="6397"/>
                  </a:lnTo>
                  <a:cubicBezTo>
                    <a:pt x="16637" y="6397"/>
                    <a:pt x="17117" y="8578"/>
                    <a:pt x="15713" y="10057"/>
                  </a:cubicBezTo>
                  <a:cubicBezTo>
                    <a:pt x="14744" y="11077"/>
                    <a:pt x="13159" y="11235"/>
                    <a:pt x="12269" y="11235"/>
                  </a:cubicBezTo>
                  <a:cubicBezTo>
                    <a:pt x="11869" y="11235"/>
                    <a:pt x="11609" y="11203"/>
                    <a:pt x="11609" y="11203"/>
                  </a:cubicBezTo>
                  <a:lnTo>
                    <a:pt x="887" y="18967"/>
                  </a:lnTo>
                  <a:lnTo>
                    <a:pt x="296" y="19669"/>
                  </a:lnTo>
                  <a:lnTo>
                    <a:pt x="0" y="23033"/>
                  </a:lnTo>
                  <a:lnTo>
                    <a:pt x="0" y="23033"/>
                  </a:lnTo>
                  <a:lnTo>
                    <a:pt x="12053" y="12793"/>
                  </a:lnTo>
                  <a:lnTo>
                    <a:pt x="13605" y="12793"/>
                  </a:lnTo>
                  <a:cubicBezTo>
                    <a:pt x="15158" y="12793"/>
                    <a:pt x="18115" y="10686"/>
                    <a:pt x="18116" y="10685"/>
                  </a:cubicBezTo>
                  <a:lnTo>
                    <a:pt x="18116" y="10685"/>
                  </a:lnTo>
                  <a:cubicBezTo>
                    <a:pt x="18115" y="10685"/>
                    <a:pt x="17265" y="11536"/>
                    <a:pt x="16822" y="11942"/>
                  </a:cubicBezTo>
                  <a:cubicBezTo>
                    <a:pt x="16415" y="12386"/>
                    <a:pt x="16267" y="13791"/>
                    <a:pt x="16970" y="13902"/>
                  </a:cubicBezTo>
                  <a:cubicBezTo>
                    <a:pt x="17012" y="13911"/>
                    <a:pt x="17060" y="13915"/>
                    <a:pt x="17114" y="13915"/>
                  </a:cubicBezTo>
                  <a:cubicBezTo>
                    <a:pt x="17949" y="13915"/>
                    <a:pt x="20131" y="12864"/>
                    <a:pt x="23292" y="11683"/>
                  </a:cubicBezTo>
                  <a:cubicBezTo>
                    <a:pt x="26656" y="10426"/>
                    <a:pt x="31573" y="7025"/>
                    <a:pt x="32275" y="6323"/>
                  </a:cubicBezTo>
                  <a:cubicBezTo>
                    <a:pt x="32978" y="5620"/>
                    <a:pt x="28616" y="1"/>
                    <a:pt x="286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48"/>
            <p:cNvSpPr/>
            <p:nvPr/>
          </p:nvSpPr>
          <p:spPr>
            <a:xfrm>
              <a:off x="5364125" y="3758650"/>
              <a:ext cx="329075" cy="154375"/>
            </a:xfrm>
            <a:custGeom>
              <a:rect b="b" l="l" r="r" t="t"/>
              <a:pathLst>
                <a:path extrusionOk="0" h="6175" w="13163">
                  <a:moveTo>
                    <a:pt x="1" y="0"/>
                  </a:moveTo>
                  <a:lnTo>
                    <a:pt x="1368" y="1997"/>
                  </a:lnTo>
                  <a:cubicBezTo>
                    <a:pt x="1405" y="1997"/>
                    <a:pt x="1479" y="1960"/>
                    <a:pt x="1516" y="1960"/>
                  </a:cubicBezTo>
                  <a:cubicBezTo>
                    <a:pt x="1590" y="1960"/>
                    <a:pt x="1627" y="1960"/>
                    <a:pt x="1664" y="1997"/>
                  </a:cubicBezTo>
                  <a:cubicBezTo>
                    <a:pt x="1664" y="1997"/>
                    <a:pt x="1960" y="2145"/>
                    <a:pt x="2441" y="2404"/>
                  </a:cubicBezTo>
                  <a:cubicBezTo>
                    <a:pt x="2921" y="2625"/>
                    <a:pt x="3587" y="2958"/>
                    <a:pt x="4363" y="3328"/>
                  </a:cubicBezTo>
                  <a:cubicBezTo>
                    <a:pt x="5916" y="4067"/>
                    <a:pt x="7912" y="4955"/>
                    <a:pt x="9613" y="5546"/>
                  </a:cubicBezTo>
                  <a:cubicBezTo>
                    <a:pt x="10759" y="5916"/>
                    <a:pt x="11794" y="6175"/>
                    <a:pt x="12497" y="6175"/>
                  </a:cubicBezTo>
                  <a:lnTo>
                    <a:pt x="12866" y="6175"/>
                  </a:lnTo>
                  <a:lnTo>
                    <a:pt x="13162" y="5546"/>
                  </a:lnTo>
                  <a:cubicBezTo>
                    <a:pt x="6988" y="4178"/>
                    <a:pt x="1" y="1"/>
                    <a:pt x="1" y="0"/>
                  </a:cubicBezTo>
                  <a:close/>
                </a:path>
              </a:pathLst>
            </a:custGeom>
            <a:solidFill>
              <a:srgbClr val="9C9C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48"/>
            <p:cNvSpPr/>
            <p:nvPr/>
          </p:nvSpPr>
          <p:spPr>
            <a:xfrm>
              <a:off x="4747650" y="3832600"/>
              <a:ext cx="740350" cy="496350"/>
            </a:xfrm>
            <a:custGeom>
              <a:rect b="b" l="l" r="r" t="t"/>
              <a:pathLst>
                <a:path extrusionOk="0" h="19854" w="29614">
                  <a:moveTo>
                    <a:pt x="26323" y="0"/>
                  </a:moveTo>
                  <a:lnTo>
                    <a:pt x="26323" y="0"/>
                  </a:lnTo>
                  <a:cubicBezTo>
                    <a:pt x="26434" y="666"/>
                    <a:pt x="26582" y="1664"/>
                    <a:pt x="26582" y="2588"/>
                  </a:cubicBezTo>
                  <a:cubicBezTo>
                    <a:pt x="26582" y="3438"/>
                    <a:pt x="26471" y="4252"/>
                    <a:pt x="26027" y="4584"/>
                  </a:cubicBezTo>
                  <a:cubicBezTo>
                    <a:pt x="25843" y="4732"/>
                    <a:pt x="25621" y="4806"/>
                    <a:pt x="25362" y="4806"/>
                  </a:cubicBezTo>
                  <a:cubicBezTo>
                    <a:pt x="24290" y="4806"/>
                    <a:pt x="23070" y="3439"/>
                    <a:pt x="23070" y="3438"/>
                  </a:cubicBezTo>
                  <a:lnTo>
                    <a:pt x="23070" y="3438"/>
                  </a:lnTo>
                  <a:cubicBezTo>
                    <a:pt x="23070" y="3439"/>
                    <a:pt x="23144" y="4141"/>
                    <a:pt x="23144" y="5028"/>
                  </a:cubicBezTo>
                  <a:cubicBezTo>
                    <a:pt x="23144" y="6396"/>
                    <a:pt x="22996" y="8097"/>
                    <a:pt x="22183" y="8208"/>
                  </a:cubicBezTo>
                  <a:cubicBezTo>
                    <a:pt x="22072" y="8245"/>
                    <a:pt x="21961" y="8245"/>
                    <a:pt x="21850" y="8245"/>
                  </a:cubicBezTo>
                  <a:cubicBezTo>
                    <a:pt x="20519" y="8245"/>
                    <a:pt x="18966" y="7098"/>
                    <a:pt x="18966" y="7098"/>
                  </a:cubicBezTo>
                  <a:cubicBezTo>
                    <a:pt x="18966" y="7098"/>
                    <a:pt x="18966" y="10056"/>
                    <a:pt x="17598" y="10056"/>
                  </a:cubicBezTo>
                  <a:cubicBezTo>
                    <a:pt x="16230" y="10056"/>
                    <a:pt x="14197" y="5694"/>
                    <a:pt x="14197" y="5694"/>
                  </a:cubicBezTo>
                  <a:lnTo>
                    <a:pt x="14197" y="5694"/>
                  </a:lnTo>
                  <a:cubicBezTo>
                    <a:pt x="14197" y="5694"/>
                    <a:pt x="14271" y="6100"/>
                    <a:pt x="14271" y="6618"/>
                  </a:cubicBezTo>
                  <a:cubicBezTo>
                    <a:pt x="14271" y="7394"/>
                    <a:pt x="14086" y="8503"/>
                    <a:pt x="13273" y="9354"/>
                  </a:cubicBezTo>
                  <a:cubicBezTo>
                    <a:pt x="12311" y="10389"/>
                    <a:pt x="10722" y="10537"/>
                    <a:pt x="9834" y="10537"/>
                  </a:cubicBezTo>
                  <a:cubicBezTo>
                    <a:pt x="9428" y="10537"/>
                    <a:pt x="9169" y="10500"/>
                    <a:pt x="9169" y="10500"/>
                  </a:cubicBezTo>
                  <a:lnTo>
                    <a:pt x="370" y="16859"/>
                  </a:lnTo>
                  <a:lnTo>
                    <a:pt x="0" y="19853"/>
                  </a:lnTo>
                  <a:lnTo>
                    <a:pt x="9428" y="11868"/>
                  </a:lnTo>
                  <a:cubicBezTo>
                    <a:pt x="9465" y="11794"/>
                    <a:pt x="9539" y="11794"/>
                    <a:pt x="9613" y="11794"/>
                  </a:cubicBezTo>
                  <a:lnTo>
                    <a:pt x="11165" y="11794"/>
                  </a:lnTo>
                  <a:cubicBezTo>
                    <a:pt x="11461" y="11794"/>
                    <a:pt x="11831" y="11683"/>
                    <a:pt x="12237" y="11535"/>
                  </a:cubicBezTo>
                  <a:cubicBezTo>
                    <a:pt x="12644" y="11387"/>
                    <a:pt x="13088" y="11202"/>
                    <a:pt x="13494" y="10980"/>
                  </a:cubicBezTo>
                  <a:cubicBezTo>
                    <a:pt x="14308" y="10537"/>
                    <a:pt x="15084" y="10019"/>
                    <a:pt x="15343" y="9834"/>
                  </a:cubicBezTo>
                  <a:cubicBezTo>
                    <a:pt x="15454" y="9760"/>
                    <a:pt x="15491" y="9723"/>
                    <a:pt x="15491" y="9723"/>
                  </a:cubicBezTo>
                  <a:cubicBezTo>
                    <a:pt x="15528" y="9686"/>
                    <a:pt x="15602" y="9686"/>
                    <a:pt x="15676" y="9686"/>
                  </a:cubicBezTo>
                  <a:cubicBezTo>
                    <a:pt x="15750" y="9686"/>
                    <a:pt x="15824" y="9723"/>
                    <a:pt x="15898" y="9797"/>
                  </a:cubicBezTo>
                  <a:cubicBezTo>
                    <a:pt x="16008" y="9908"/>
                    <a:pt x="15971" y="10093"/>
                    <a:pt x="15861" y="10204"/>
                  </a:cubicBezTo>
                  <a:cubicBezTo>
                    <a:pt x="15861" y="10204"/>
                    <a:pt x="15047" y="11054"/>
                    <a:pt x="14604" y="11461"/>
                  </a:cubicBezTo>
                  <a:cubicBezTo>
                    <a:pt x="14567" y="11535"/>
                    <a:pt x="14493" y="11646"/>
                    <a:pt x="14419" y="11794"/>
                  </a:cubicBezTo>
                  <a:cubicBezTo>
                    <a:pt x="14382" y="11979"/>
                    <a:pt x="14345" y="12163"/>
                    <a:pt x="14345" y="12348"/>
                  </a:cubicBezTo>
                  <a:cubicBezTo>
                    <a:pt x="14345" y="12533"/>
                    <a:pt x="14382" y="12681"/>
                    <a:pt x="14419" y="12755"/>
                  </a:cubicBezTo>
                  <a:cubicBezTo>
                    <a:pt x="14493" y="12866"/>
                    <a:pt x="14530" y="12903"/>
                    <a:pt x="14604" y="12903"/>
                  </a:cubicBezTo>
                  <a:lnTo>
                    <a:pt x="14677" y="12903"/>
                  </a:lnTo>
                  <a:cubicBezTo>
                    <a:pt x="14825" y="12903"/>
                    <a:pt x="15084" y="12866"/>
                    <a:pt x="15454" y="12755"/>
                  </a:cubicBezTo>
                  <a:cubicBezTo>
                    <a:pt x="15787" y="12644"/>
                    <a:pt x="16230" y="12459"/>
                    <a:pt x="16785" y="12274"/>
                  </a:cubicBezTo>
                  <a:cubicBezTo>
                    <a:pt x="17820" y="11831"/>
                    <a:pt x="19151" y="11276"/>
                    <a:pt x="20741" y="10685"/>
                  </a:cubicBezTo>
                  <a:cubicBezTo>
                    <a:pt x="23218" y="9760"/>
                    <a:pt x="26619" y="7616"/>
                    <a:pt x="28431" y="6322"/>
                  </a:cubicBezTo>
                  <a:cubicBezTo>
                    <a:pt x="29022" y="5915"/>
                    <a:pt x="29466" y="5583"/>
                    <a:pt x="29614" y="5435"/>
                  </a:cubicBezTo>
                  <a:lnTo>
                    <a:pt x="29614" y="5398"/>
                  </a:lnTo>
                  <a:cubicBezTo>
                    <a:pt x="29614" y="5250"/>
                    <a:pt x="29503" y="4917"/>
                    <a:pt x="29318" y="4511"/>
                  </a:cubicBezTo>
                  <a:cubicBezTo>
                    <a:pt x="29096" y="4067"/>
                    <a:pt x="28800" y="3586"/>
                    <a:pt x="28468" y="3069"/>
                  </a:cubicBezTo>
                  <a:cubicBezTo>
                    <a:pt x="27839" y="2070"/>
                    <a:pt x="27063" y="961"/>
                    <a:pt x="26545" y="259"/>
                  </a:cubicBezTo>
                  <a:cubicBezTo>
                    <a:pt x="26471" y="185"/>
                    <a:pt x="26397" y="74"/>
                    <a:pt x="26323" y="0"/>
                  </a:cubicBezTo>
                  <a:close/>
                </a:path>
              </a:pathLst>
            </a:custGeom>
            <a:solidFill>
              <a:srgbClr val="9C9C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48"/>
            <p:cNvSpPr/>
            <p:nvPr/>
          </p:nvSpPr>
          <p:spPr>
            <a:xfrm>
              <a:off x="5105325" y="4022100"/>
              <a:ext cx="42550" cy="68175"/>
            </a:xfrm>
            <a:custGeom>
              <a:rect b="b" l="l" r="r" t="t"/>
              <a:pathLst>
                <a:path extrusionOk="0" h="2727" w="1702">
                  <a:moveTo>
                    <a:pt x="395" y="0"/>
                  </a:moveTo>
                  <a:cubicBezTo>
                    <a:pt x="340" y="0"/>
                    <a:pt x="281" y="13"/>
                    <a:pt x="223" y="36"/>
                  </a:cubicBezTo>
                  <a:cubicBezTo>
                    <a:pt x="75" y="110"/>
                    <a:pt x="1" y="258"/>
                    <a:pt x="75" y="443"/>
                  </a:cubicBezTo>
                  <a:lnTo>
                    <a:pt x="1073" y="2550"/>
                  </a:lnTo>
                  <a:cubicBezTo>
                    <a:pt x="1127" y="2658"/>
                    <a:pt x="1241" y="2727"/>
                    <a:pt x="1356" y="2727"/>
                  </a:cubicBezTo>
                  <a:cubicBezTo>
                    <a:pt x="1398" y="2727"/>
                    <a:pt x="1440" y="2718"/>
                    <a:pt x="1480" y="2698"/>
                  </a:cubicBezTo>
                  <a:cubicBezTo>
                    <a:pt x="1627" y="2624"/>
                    <a:pt x="1701" y="2439"/>
                    <a:pt x="1627" y="2291"/>
                  </a:cubicBezTo>
                  <a:lnTo>
                    <a:pt x="666" y="184"/>
                  </a:lnTo>
                  <a:cubicBezTo>
                    <a:pt x="616" y="58"/>
                    <a:pt x="513" y="0"/>
                    <a:pt x="39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48"/>
            <p:cNvSpPr/>
            <p:nvPr/>
          </p:nvSpPr>
          <p:spPr>
            <a:xfrm>
              <a:off x="5196825" y="3955100"/>
              <a:ext cx="80450" cy="159375"/>
            </a:xfrm>
            <a:custGeom>
              <a:rect b="b" l="l" r="r" t="t"/>
              <a:pathLst>
                <a:path extrusionOk="0" h="6375" w="3218">
                  <a:moveTo>
                    <a:pt x="377" y="1"/>
                  </a:moveTo>
                  <a:cubicBezTo>
                    <a:pt x="325" y="1"/>
                    <a:pt x="272" y="17"/>
                    <a:pt x="223" y="54"/>
                  </a:cubicBezTo>
                  <a:cubicBezTo>
                    <a:pt x="75" y="128"/>
                    <a:pt x="1" y="313"/>
                    <a:pt x="75" y="461"/>
                  </a:cubicBezTo>
                  <a:cubicBezTo>
                    <a:pt x="75" y="461"/>
                    <a:pt x="260" y="757"/>
                    <a:pt x="481" y="1200"/>
                  </a:cubicBezTo>
                  <a:cubicBezTo>
                    <a:pt x="851" y="1903"/>
                    <a:pt x="1369" y="2938"/>
                    <a:pt x="1812" y="3899"/>
                  </a:cubicBezTo>
                  <a:cubicBezTo>
                    <a:pt x="2034" y="4380"/>
                    <a:pt x="2256" y="4823"/>
                    <a:pt x="2367" y="5193"/>
                  </a:cubicBezTo>
                  <a:cubicBezTo>
                    <a:pt x="2441" y="5378"/>
                    <a:pt x="2515" y="5563"/>
                    <a:pt x="2552" y="5674"/>
                  </a:cubicBezTo>
                  <a:cubicBezTo>
                    <a:pt x="2589" y="5822"/>
                    <a:pt x="2589" y="5933"/>
                    <a:pt x="2589" y="5969"/>
                  </a:cubicBezTo>
                  <a:lnTo>
                    <a:pt x="2608" y="5974"/>
                  </a:lnTo>
                  <a:lnTo>
                    <a:pt x="2608" y="5974"/>
                  </a:lnTo>
                  <a:cubicBezTo>
                    <a:pt x="2560" y="6114"/>
                    <a:pt x="2602" y="6272"/>
                    <a:pt x="2737" y="6339"/>
                  </a:cubicBezTo>
                  <a:cubicBezTo>
                    <a:pt x="2795" y="6363"/>
                    <a:pt x="2854" y="6375"/>
                    <a:pt x="2909" y="6375"/>
                  </a:cubicBezTo>
                  <a:cubicBezTo>
                    <a:pt x="3027" y="6375"/>
                    <a:pt x="3130" y="6318"/>
                    <a:pt x="3180" y="6191"/>
                  </a:cubicBezTo>
                  <a:cubicBezTo>
                    <a:pt x="3217" y="6117"/>
                    <a:pt x="3217" y="6043"/>
                    <a:pt x="3217" y="5969"/>
                  </a:cubicBezTo>
                  <a:cubicBezTo>
                    <a:pt x="3217" y="5785"/>
                    <a:pt x="3180" y="5600"/>
                    <a:pt x="3106" y="5341"/>
                  </a:cubicBezTo>
                  <a:cubicBezTo>
                    <a:pt x="2848" y="4565"/>
                    <a:pt x="2219" y="3271"/>
                    <a:pt x="1665" y="2162"/>
                  </a:cubicBezTo>
                  <a:cubicBezTo>
                    <a:pt x="1110" y="1089"/>
                    <a:pt x="629" y="165"/>
                    <a:pt x="629" y="165"/>
                  </a:cubicBezTo>
                  <a:cubicBezTo>
                    <a:pt x="580" y="67"/>
                    <a:pt x="481" y="1"/>
                    <a:pt x="3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48"/>
            <p:cNvSpPr/>
            <p:nvPr/>
          </p:nvSpPr>
          <p:spPr>
            <a:xfrm>
              <a:off x="5292025" y="3860550"/>
              <a:ext cx="109100" cy="194575"/>
            </a:xfrm>
            <a:custGeom>
              <a:rect b="b" l="l" r="r" t="t"/>
              <a:pathLst>
                <a:path extrusionOk="0" h="7783" w="4364">
                  <a:moveTo>
                    <a:pt x="342" y="1"/>
                  </a:moveTo>
                  <a:cubicBezTo>
                    <a:pt x="285" y="1"/>
                    <a:pt x="229" y="21"/>
                    <a:pt x="186" y="65"/>
                  </a:cubicBezTo>
                  <a:cubicBezTo>
                    <a:pt x="38" y="139"/>
                    <a:pt x="1" y="324"/>
                    <a:pt x="75" y="472"/>
                  </a:cubicBezTo>
                  <a:cubicBezTo>
                    <a:pt x="112" y="472"/>
                    <a:pt x="334" y="805"/>
                    <a:pt x="666" y="1322"/>
                  </a:cubicBezTo>
                  <a:cubicBezTo>
                    <a:pt x="1184" y="2099"/>
                    <a:pt x="1960" y="3319"/>
                    <a:pt x="2626" y="4465"/>
                  </a:cubicBezTo>
                  <a:cubicBezTo>
                    <a:pt x="2958" y="5019"/>
                    <a:pt x="3254" y="5574"/>
                    <a:pt x="3439" y="6054"/>
                  </a:cubicBezTo>
                  <a:cubicBezTo>
                    <a:pt x="3661" y="6535"/>
                    <a:pt x="3772" y="6942"/>
                    <a:pt x="3772" y="7164"/>
                  </a:cubicBezTo>
                  <a:cubicBezTo>
                    <a:pt x="3772" y="7237"/>
                    <a:pt x="3735" y="7274"/>
                    <a:pt x="3735" y="7274"/>
                  </a:cubicBezTo>
                  <a:cubicBezTo>
                    <a:pt x="3661" y="7422"/>
                    <a:pt x="3661" y="7607"/>
                    <a:pt x="3809" y="7718"/>
                  </a:cubicBezTo>
                  <a:cubicBezTo>
                    <a:pt x="3867" y="7762"/>
                    <a:pt x="3931" y="7783"/>
                    <a:pt x="3994" y="7783"/>
                  </a:cubicBezTo>
                  <a:cubicBezTo>
                    <a:pt x="4091" y="7783"/>
                    <a:pt x="4185" y="7734"/>
                    <a:pt x="4252" y="7644"/>
                  </a:cubicBezTo>
                  <a:cubicBezTo>
                    <a:pt x="4363" y="7496"/>
                    <a:pt x="4363" y="7311"/>
                    <a:pt x="4363" y="7164"/>
                  </a:cubicBezTo>
                  <a:cubicBezTo>
                    <a:pt x="4363" y="6905"/>
                    <a:pt x="4326" y="6646"/>
                    <a:pt x="4215" y="6313"/>
                  </a:cubicBezTo>
                  <a:cubicBezTo>
                    <a:pt x="3809" y="5241"/>
                    <a:pt x="2922" y="3688"/>
                    <a:pt x="2108" y="2431"/>
                  </a:cubicBezTo>
                  <a:cubicBezTo>
                    <a:pt x="1332" y="1137"/>
                    <a:pt x="592" y="139"/>
                    <a:pt x="592" y="139"/>
                  </a:cubicBezTo>
                  <a:cubicBezTo>
                    <a:pt x="525" y="50"/>
                    <a:pt x="431" y="1"/>
                    <a:pt x="34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48"/>
            <p:cNvSpPr/>
            <p:nvPr/>
          </p:nvSpPr>
          <p:spPr>
            <a:xfrm>
              <a:off x="4678325" y="3645900"/>
              <a:ext cx="1122075" cy="752975"/>
            </a:xfrm>
            <a:custGeom>
              <a:rect b="b" l="l" r="r" t="t"/>
              <a:pathLst>
                <a:path extrusionOk="0" h="30119" w="44883">
                  <a:moveTo>
                    <a:pt x="25436" y="629"/>
                  </a:moveTo>
                  <a:cubicBezTo>
                    <a:pt x="25510" y="629"/>
                    <a:pt x="25732" y="702"/>
                    <a:pt x="26065" y="887"/>
                  </a:cubicBezTo>
                  <a:cubicBezTo>
                    <a:pt x="27211" y="1442"/>
                    <a:pt x="29355" y="2810"/>
                    <a:pt x="31610" y="4178"/>
                  </a:cubicBezTo>
                  <a:cubicBezTo>
                    <a:pt x="33902" y="5546"/>
                    <a:pt x="36269" y="6914"/>
                    <a:pt x="38006" y="7505"/>
                  </a:cubicBezTo>
                  <a:cubicBezTo>
                    <a:pt x="39855" y="8134"/>
                    <a:pt x="41518" y="8429"/>
                    <a:pt x="42664" y="8688"/>
                  </a:cubicBezTo>
                  <a:cubicBezTo>
                    <a:pt x="43219" y="8836"/>
                    <a:pt x="43663" y="8947"/>
                    <a:pt x="43958" y="9058"/>
                  </a:cubicBezTo>
                  <a:cubicBezTo>
                    <a:pt x="44106" y="9132"/>
                    <a:pt x="44180" y="9169"/>
                    <a:pt x="44217" y="9206"/>
                  </a:cubicBezTo>
                  <a:lnTo>
                    <a:pt x="44254" y="9243"/>
                  </a:lnTo>
                  <a:cubicBezTo>
                    <a:pt x="44217" y="9391"/>
                    <a:pt x="44143" y="9538"/>
                    <a:pt x="43958" y="9686"/>
                  </a:cubicBezTo>
                  <a:cubicBezTo>
                    <a:pt x="43441" y="10204"/>
                    <a:pt x="42073" y="10685"/>
                    <a:pt x="39929" y="10685"/>
                  </a:cubicBezTo>
                  <a:cubicBezTo>
                    <a:pt x="39263" y="10685"/>
                    <a:pt x="38228" y="10426"/>
                    <a:pt x="37045" y="10056"/>
                  </a:cubicBezTo>
                  <a:cubicBezTo>
                    <a:pt x="35344" y="9465"/>
                    <a:pt x="33348" y="8577"/>
                    <a:pt x="31795" y="7838"/>
                  </a:cubicBezTo>
                  <a:cubicBezTo>
                    <a:pt x="31019" y="7468"/>
                    <a:pt x="30353" y="7135"/>
                    <a:pt x="29873" y="6914"/>
                  </a:cubicBezTo>
                  <a:cubicBezTo>
                    <a:pt x="29392" y="6655"/>
                    <a:pt x="29096" y="6507"/>
                    <a:pt x="29096" y="6507"/>
                  </a:cubicBezTo>
                  <a:cubicBezTo>
                    <a:pt x="29057" y="6481"/>
                    <a:pt x="29013" y="6468"/>
                    <a:pt x="28968" y="6468"/>
                  </a:cubicBezTo>
                  <a:cubicBezTo>
                    <a:pt x="28885" y="6468"/>
                    <a:pt x="28798" y="6509"/>
                    <a:pt x="28727" y="6581"/>
                  </a:cubicBezTo>
                  <a:cubicBezTo>
                    <a:pt x="28653" y="6692"/>
                    <a:pt x="28616" y="6840"/>
                    <a:pt x="28727" y="6987"/>
                  </a:cubicBezTo>
                  <a:cubicBezTo>
                    <a:pt x="28727" y="6987"/>
                    <a:pt x="28948" y="7283"/>
                    <a:pt x="29318" y="7727"/>
                  </a:cubicBezTo>
                  <a:cubicBezTo>
                    <a:pt x="29836" y="8429"/>
                    <a:pt x="30612" y="9538"/>
                    <a:pt x="31241" y="10537"/>
                  </a:cubicBezTo>
                  <a:cubicBezTo>
                    <a:pt x="31573" y="11054"/>
                    <a:pt x="31869" y="11535"/>
                    <a:pt x="32091" y="11979"/>
                  </a:cubicBezTo>
                  <a:cubicBezTo>
                    <a:pt x="32276" y="12385"/>
                    <a:pt x="32387" y="12718"/>
                    <a:pt x="32387" y="12866"/>
                  </a:cubicBezTo>
                  <a:cubicBezTo>
                    <a:pt x="32239" y="13014"/>
                    <a:pt x="31832" y="13383"/>
                    <a:pt x="31204" y="13790"/>
                  </a:cubicBezTo>
                  <a:cubicBezTo>
                    <a:pt x="29392" y="15084"/>
                    <a:pt x="25991" y="17228"/>
                    <a:pt x="23514" y="18153"/>
                  </a:cubicBezTo>
                  <a:cubicBezTo>
                    <a:pt x="21924" y="18744"/>
                    <a:pt x="20593" y="19299"/>
                    <a:pt x="19558" y="19742"/>
                  </a:cubicBezTo>
                  <a:cubicBezTo>
                    <a:pt x="19003" y="19927"/>
                    <a:pt x="18560" y="20112"/>
                    <a:pt x="18227" y="20223"/>
                  </a:cubicBezTo>
                  <a:cubicBezTo>
                    <a:pt x="17923" y="20314"/>
                    <a:pt x="17694" y="20381"/>
                    <a:pt x="17540" y="20381"/>
                  </a:cubicBezTo>
                  <a:cubicBezTo>
                    <a:pt x="17506" y="20381"/>
                    <a:pt x="17477" y="20377"/>
                    <a:pt x="17450" y="20371"/>
                  </a:cubicBezTo>
                  <a:lnTo>
                    <a:pt x="17377" y="20371"/>
                  </a:lnTo>
                  <a:cubicBezTo>
                    <a:pt x="17303" y="20371"/>
                    <a:pt x="17266" y="20334"/>
                    <a:pt x="17192" y="20223"/>
                  </a:cubicBezTo>
                  <a:cubicBezTo>
                    <a:pt x="17155" y="20149"/>
                    <a:pt x="17118" y="20001"/>
                    <a:pt x="17118" y="19816"/>
                  </a:cubicBezTo>
                  <a:cubicBezTo>
                    <a:pt x="17118" y="19631"/>
                    <a:pt x="17155" y="19447"/>
                    <a:pt x="17192" y="19262"/>
                  </a:cubicBezTo>
                  <a:cubicBezTo>
                    <a:pt x="17266" y="19114"/>
                    <a:pt x="17340" y="19003"/>
                    <a:pt x="17377" y="18929"/>
                  </a:cubicBezTo>
                  <a:cubicBezTo>
                    <a:pt x="17820" y="18522"/>
                    <a:pt x="18634" y="17672"/>
                    <a:pt x="18634" y="17672"/>
                  </a:cubicBezTo>
                  <a:cubicBezTo>
                    <a:pt x="18744" y="17561"/>
                    <a:pt x="18781" y="17376"/>
                    <a:pt x="18671" y="17265"/>
                  </a:cubicBezTo>
                  <a:cubicBezTo>
                    <a:pt x="18606" y="17179"/>
                    <a:pt x="18515" y="17143"/>
                    <a:pt x="18429" y="17143"/>
                  </a:cubicBezTo>
                  <a:cubicBezTo>
                    <a:pt x="18368" y="17143"/>
                    <a:pt x="18310" y="17161"/>
                    <a:pt x="18264" y="17191"/>
                  </a:cubicBezTo>
                  <a:cubicBezTo>
                    <a:pt x="18264" y="17191"/>
                    <a:pt x="18227" y="17228"/>
                    <a:pt x="18116" y="17302"/>
                  </a:cubicBezTo>
                  <a:cubicBezTo>
                    <a:pt x="17857" y="17487"/>
                    <a:pt x="17081" y="18005"/>
                    <a:pt x="16267" y="18448"/>
                  </a:cubicBezTo>
                  <a:cubicBezTo>
                    <a:pt x="15861" y="18670"/>
                    <a:pt x="15417" y="18855"/>
                    <a:pt x="15010" y="19003"/>
                  </a:cubicBezTo>
                  <a:cubicBezTo>
                    <a:pt x="14604" y="19151"/>
                    <a:pt x="14197" y="19262"/>
                    <a:pt x="13938" y="19262"/>
                  </a:cubicBezTo>
                  <a:lnTo>
                    <a:pt x="12386" y="19262"/>
                  </a:lnTo>
                  <a:cubicBezTo>
                    <a:pt x="12312" y="19262"/>
                    <a:pt x="12238" y="19262"/>
                    <a:pt x="12201" y="19336"/>
                  </a:cubicBezTo>
                  <a:lnTo>
                    <a:pt x="703" y="29096"/>
                  </a:lnTo>
                  <a:lnTo>
                    <a:pt x="1463" y="20733"/>
                  </a:lnTo>
                  <a:lnTo>
                    <a:pt x="1463" y="20733"/>
                  </a:lnTo>
                  <a:cubicBezTo>
                    <a:pt x="2668" y="20238"/>
                    <a:pt x="8882" y="17544"/>
                    <a:pt x="12718" y="14308"/>
                  </a:cubicBezTo>
                  <a:cubicBezTo>
                    <a:pt x="14863" y="12533"/>
                    <a:pt x="17746" y="9095"/>
                    <a:pt x="20297" y="6100"/>
                  </a:cubicBezTo>
                  <a:cubicBezTo>
                    <a:pt x="21554" y="4584"/>
                    <a:pt x="22737" y="3216"/>
                    <a:pt x="23662" y="2181"/>
                  </a:cubicBezTo>
                  <a:cubicBezTo>
                    <a:pt x="24142" y="1701"/>
                    <a:pt x="24549" y="1294"/>
                    <a:pt x="24845" y="998"/>
                  </a:cubicBezTo>
                  <a:cubicBezTo>
                    <a:pt x="25029" y="850"/>
                    <a:pt x="25177" y="776"/>
                    <a:pt x="25251" y="702"/>
                  </a:cubicBezTo>
                  <a:lnTo>
                    <a:pt x="25399" y="629"/>
                  </a:lnTo>
                  <a:close/>
                  <a:moveTo>
                    <a:pt x="25436" y="0"/>
                  </a:moveTo>
                  <a:cubicBezTo>
                    <a:pt x="25251" y="0"/>
                    <a:pt x="25103" y="74"/>
                    <a:pt x="24956" y="185"/>
                  </a:cubicBezTo>
                  <a:cubicBezTo>
                    <a:pt x="24660" y="333"/>
                    <a:pt x="24364" y="629"/>
                    <a:pt x="23957" y="998"/>
                  </a:cubicBezTo>
                  <a:cubicBezTo>
                    <a:pt x="22626" y="2292"/>
                    <a:pt x="20556" y="4806"/>
                    <a:pt x="18412" y="7357"/>
                  </a:cubicBezTo>
                  <a:cubicBezTo>
                    <a:pt x="16267" y="9871"/>
                    <a:pt x="14012" y="12459"/>
                    <a:pt x="12349" y="13864"/>
                  </a:cubicBezTo>
                  <a:cubicBezTo>
                    <a:pt x="10278" y="15565"/>
                    <a:pt x="7431" y="17191"/>
                    <a:pt x="5139" y="18374"/>
                  </a:cubicBezTo>
                  <a:cubicBezTo>
                    <a:pt x="3956" y="18929"/>
                    <a:pt x="2958" y="19410"/>
                    <a:pt x="2219" y="19742"/>
                  </a:cubicBezTo>
                  <a:cubicBezTo>
                    <a:pt x="1849" y="19927"/>
                    <a:pt x="1553" y="20038"/>
                    <a:pt x="1368" y="20112"/>
                  </a:cubicBezTo>
                  <a:cubicBezTo>
                    <a:pt x="1146" y="20223"/>
                    <a:pt x="1036" y="20260"/>
                    <a:pt x="1036" y="20260"/>
                  </a:cubicBezTo>
                  <a:cubicBezTo>
                    <a:pt x="925" y="20297"/>
                    <a:pt x="851" y="20408"/>
                    <a:pt x="851" y="20519"/>
                  </a:cubicBezTo>
                  <a:lnTo>
                    <a:pt x="0" y="29798"/>
                  </a:lnTo>
                  <a:cubicBezTo>
                    <a:pt x="0" y="29909"/>
                    <a:pt x="74" y="30020"/>
                    <a:pt x="185" y="30094"/>
                  </a:cubicBezTo>
                  <a:cubicBezTo>
                    <a:pt x="231" y="30109"/>
                    <a:pt x="277" y="30118"/>
                    <a:pt x="323" y="30118"/>
                  </a:cubicBezTo>
                  <a:cubicBezTo>
                    <a:pt x="388" y="30118"/>
                    <a:pt x="453" y="30101"/>
                    <a:pt x="518" y="30057"/>
                  </a:cubicBezTo>
                  <a:lnTo>
                    <a:pt x="12520" y="19853"/>
                  </a:lnTo>
                  <a:lnTo>
                    <a:pt x="13938" y="19853"/>
                  </a:lnTo>
                  <a:cubicBezTo>
                    <a:pt x="14382" y="19853"/>
                    <a:pt x="14900" y="19705"/>
                    <a:pt x="15417" y="19521"/>
                  </a:cubicBezTo>
                  <a:cubicBezTo>
                    <a:pt x="15848" y="19342"/>
                    <a:pt x="16291" y="19118"/>
                    <a:pt x="16704" y="18890"/>
                  </a:cubicBezTo>
                  <a:lnTo>
                    <a:pt x="16704" y="18890"/>
                  </a:lnTo>
                  <a:cubicBezTo>
                    <a:pt x="16681" y="18950"/>
                    <a:pt x="16659" y="19012"/>
                    <a:pt x="16637" y="19077"/>
                  </a:cubicBezTo>
                  <a:cubicBezTo>
                    <a:pt x="16563" y="19299"/>
                    <a:pt x="16526" y="19558"/>
                    <a:pt x="16526" y="19816"/>
                  </a:cubicBezTo>
                  <a:cubicBezTo>
                    <a:pt x="16526" y="20038"/>
                    <a:pt x="16563" y="20297"/>
                    <a:pt x="16637" y="20519"/>
                  </a:cubicBezTo>
                  <a:cubicBezTo>
                    <a:pt x="16748" y="20741"/>
                    <a:pt x="16970" y="20925"/>
                    <a:pt x="17266" y="20999"/>
                  </a:cubicBezTo>
                  <a:lnTo>
                    <a:pt x="17450" y="20999"/>
                  </a:lnTo>
                  <a:cubicBezTo>
                    <a:pt x="17709" y="20999"/>
                    <a:pt x="18005" y="20925"/>
                    <a:pt x="18412" y="20815"/>
                  </a:cubicBezTo>
                  <a:cubicBezTo>
                    <a:pt x="19558" y="20445"/>
                    <a:pt x="21369" y="19631"/>
                    <a:pt x="23735" y="18744"/>
                  </a:cubicBezTo>
                  <a:cubicBezTo>
                    <a:pt x="25473" y="18079"/>
                    <a:pt x="27543" y="16933"/>
                    <a:pt x="29281" y="15823"/>
                  </a:cubicBezTo>
                  <a:cubicBezTo>
                    <a:pt x="30168" y="15269"/>
                    <a:pt x="30945" y="14751"/>
                    <a:pt x="31573" y="14308"/>
                  </a:cubicBezTo>
                  <a:cubicBezTo>
                    <a:pt x="32202" y="13864"/>
                    <a:pt x="32608" y="13531"/>
                    <a:pt x="32830" y="13309"/>
                  </a:cubicBezTo>
                  <a:cubicBezTo>
                    <a:pt x="32978" y="13199"/>
                    <a:pt x="33015" y="13014"/>
                    <a:pt x="33015" y="12866"/>
                  </a:cubicBezTo>
                  <a:cubicBezTo>
                    <a:pt x="33015" y="12644"/>
                    <a:pt x="32941" y="12385"/>
                    <a:pt x="32830" y="12126"/>
                  </a:cubicBezTo>
                  <a:cubicBezTo>
                    <a:pt x="32424" y="11165"/>
                    <a:pt x="31536" y="9834"/>
                    <a:pt x="30723" y="8651"/>
                  </a:cubicBezTo>
                  <a:cubicBezTo>
                    <a:pt x="30464" y="8287"/>
                    <a:pt x="30217" y="7945"/>
                    <a:pt x="30000" y="7648"/>
                  </a:cubicBezTo>
                  <a:lnTo>
                    <a:pt x="30000" y="7648"/>
                  </a:lnTo>
                  <a:cubicBezTo>
                    <a:pt x="30804" y="8046"/>
                    <a:pt x="31950" y="8602"/>
                    <a:pt x="33200" y="9169"/>
                  </a:cubicBezTo>
                  <a:cubicBezTo>
                    <a:pt x="34420" y="9686"/>
                    <a:pt x="35677" y="10241"/>
                    <a:pt x="36860" y="10611"/>
                  </a:cubicBezTo>
                  <a:cubicBezTo>
                    <a:pt x="38043" y="11017"/>
                    <a:pt x="39115" y="11313"/>
                    <a:pt x="39929" y="11313"/>
                  </a:cubicBezTo>
                  <a:cubicBezTo>
                    <a:pt x="41407" y="11313"/>
                    <a:pt x="42590" y="11091"/>
                    <a:pt x="43404" y="10759"/>
                  </a:cubicBezTo>
                  <a:cubicBezTo>
                    <a:pt x="43811" y="10574"/>
                    <a:pt x="44143" y="10389"/>
                    <a:pt x="44402" y="10167"/>
                  </a:cubicBezTo>
                  <a:cubicBezTo>
                    <a:pt x="44661" y="9908"/>
                    <a:pt x="44809" y="9649"/>
                    <a:pt x="44846" y="9354"/>
                  </a:cubicBezTo>
                  <a:lnTo>
                    <a:pt x="44883" y="9243"/>
                  </a:lnTo>
                  <a:cubicBezTo>
                    <a:pt x="44883" y="9058"/>
                    <a:pt x="44772" y="8873"/>
                    <a:pt x="44661" y="8762"/>
                  </a:cubicBezTo>
                  <a:cubicBezTo>
                    <a:pt x="44439" y="8577"/>
                    <a:pt x="44143" y="8466"/>
                    <a:pt x="43737" y="8318"/>
                  </a:cubicBezTo>
                  <a:cubicBezTo>
                    <a:pt x="42590" y="7986"/>
                    <a:pt x="40594" y="7727"/>
                    <a:pt x="38191" y="6914"/>
                  </a:cubicBezTo>
                  <a:cubicBezTo>
                    <a:pt x="36342" y="6285"/>
                    <a:pt x="33496" y="4621"/>
                    <a:pt x="30982" y="3069"/>
                  </a:cubicBezTo>
                  <a:cubicBezTo>
                    <a:pt x="29725" y="2292"/>
                    <a:pt x="28542" y="1553"/>
                    <a:pt x="27580" y="998"/>
                  </a:cubicBezTo>
                  <a:cubicBezTo>
                    <a:pt x="27100" y="739"/>
                    <a:pt x="26693" y="518"/>
                    <a:pt x="26323" y="333"/>
                  </a:cubicBezTo>
                  <a:cubicBezTo>
                    <a:pt x="25991" y="148"/>
                    <a:pt x="25732" y="37"/>
                    <a:pt x="2547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48"/>
            <p:cNvSpPr/>
            <p:nvPr/>
          </p:nvSpPr>
          <p:spPr>
            <a:xfrm>
              <a:off x="3709700" y="2698525"/>
              <a:ext cx="1055525" cy="2070975"/>
            </a:xfrm>
            <a:custGeom>
              <a:rect b="b" l="l" r="r" t="t"/>
              <a:pathLst>
                <a:path extrusionOk="0" h="82839" w="42221">
                  <a:moveTo>
                    <a:pt x="21776" y="0"/>
                  </a:moveTo>
                  <a:cubicBezTo>
                    <a:pt x="20667" y="0"/>
                    <a:pt x="18966" y="850"/>
                    <a:pt x="18707" y="4658"/>
                  </a:cubicBezTo>
                  <a:cubicBezTo>
                    <a:pt x="18412" y="8429"/>
                    <a:pt x="0" y="79376"/>
                    <a:pt x="0" y="81188"/>
                  </a:cubicBezTo>
                  <a:cubicBezTo>
                    <a:pt x="0" y="82197"/>
                    <a:pt x="872" y="82839"/>
                    <a:pt x="3134" y="82839"/>
                  </a:cubicBezTo>
                  <a:cubicBezTo>
                    <a:pt x="4932" y="82839"/>
                    <a:pt x="7609" y="82433"/>
                    <a:pt x="11424" y="81483"/>
                  </a:cubicBezTo>
                  <a:cubicBezTo>
                    <a:pt x="18707" y="79672"/>
                    <a:pt x="40335" y="72352"/>
                    <a:pt x="40335" y="72352"/>
                  </a:cubicBezTo>
                  <a:lnTo>
                    <a:pt x="42221" y="57009"/>
                  </a:lnTo>
                  <a:lnTo>
                    <a:pt x="19669" y="61519"/>
                  </a:lnTo>
                  <a:lnTo>
                    <a:pt x="30649" y="29355"/>
                  </a:lnTo>
                  <a:lnTo>
                    <a:pt x="27543" y="444"/>
                  </a:lnTo>
                  <a:cubicBezTo>
                    <a:pt x="27543" y="444"/>
                    <a:pt x="22922" y="0"/>
                    <a:pt x="2177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48"/>
            <p:cNvSpPr/>
            <p:nvPr/>
          </p:nvSpPr>
          <p:spPr>
            <a:xfrm>
              <a:off x="3709700" y="3396325"/>
              <a:ext cx="1024100" cy="1373175"/>
            </a:xfrm>
            <a:custGeom>
              <a:rect b="b" l="l" r="r" t="t"/>
              <a:pathLst>
                <a:path extrusionOk="0" h="54927" w="40964">
                  <a:moveTo>
                    <a:pt x="13199" y="1"/>
                  </a:moveTo>
                  <a:cubicBezTo>
                    <a:pt x="7690" y="22109"/>
                    <a:pt x="0" y="52093"/>
                    <a:pt x="0" y="53276"/>
                  </a:cubicBezTo>
                  <a:cubicBezTo>
                    <a:pt x="0" y="54285"/>
                    <a:pt x="872" y="54927"/>
                    <a:pt x="3134" y="54927"/>
                  </a:cubicBezTo>
                  <a:cubicBezTo>
                    <a:pt x="4932" y="54927"/>
                    <a:pt x="7609" y="54521"/>
                    <a:pt x="11424" y="53571"/>
                  </a:cubicBezTo>
                  <a:cubicBezTo>
                    <a:pt x="18707" y="51760"/>
                    <a:pt x="40335" y="44440"/>
                    <a:pt x="40335" y="44440"/>
                  </a:cubicBezTo>
                  <a:lnTo>
                    <a:pt x="40964" y="39301"/>
                  </a:lnTo>
                  <a:lnTo>
                    <a:pt x="40964" y="39301"/>
                  </a:lnTo>
                  <a:cubicBezTo>
                    <a:pt x="39374" y="39744"/>
                    <a:pt x="14197" y="46510"/>
                    <a:pt x="9391" y="48100"/>
                  </a:cubicBezTo>
                  <a:cubicBezTo>
                    <a:pt x="8943" y="48249"/>
                    <a:pt x="8622" y="48317"/>
                    <a:pt x="8405" y="48317"/>
                  </a:cubicBezTo>
                  <a:cubicBezTo>
                    <a:pt x="7334" y="48317"/>
                    <a:pt x="8820" y="46661"/>
                    <a:pt x="10204" y="45031"/>
                  </a:cubicBezTo>
                  <a:cubicBezTo>
                    <a:pt x="11587" y="43400"/>
                    <a:pt x="12868" y="41769"/>
                    <a:pt x="11502" y="41769"/>
                  </a:cubicBezTo>
                  <a:cubicBezTo>
                    <a:pt x="11444" y="41769"/>
                    <a:pt x="11381" y="41772"/>
                    <a:pt x="11313" y="41778"/>
                  </a:cubicBezTo>
                  <a:cubicBezTo>
                    <a:pt x="7764" y="42037"/>
                    <a:pt x="3623" y="46991"/>
                    <a:pt x="3623" y="46991"/>
                  </a:cubicBezTo>
                  <a:lnTo>
                    <a:pt x="1319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48"/>
            <p:cNvSpPr/>
            <p:nvPr/>
          </p:nvSpPr>
          <p:spPr>
            <a:xfrm>
              <a:off x="3718000" y="3645900"/>
              <a:ext cx="1007475" cy="1115600"/>
            </a:xfrm>
            <a:custGeom>
              <a:rect b="b" l="l" r="r" t="t"/>
              <a:pathLst>
                <a:path extrusionOk="0" h="44624" w="40299">
                  <a:moveTo>
                    <a:pt x="10685" y="0"/>
                  </a:moveTo>
                  <a:cubicBezTo>
                    <a:pt x="8134" y="10241"/>
                    <a:pt x="5399" y="20925"/>
                    <a:pt x="3365" y="29170"/>
                  </a:cubicBezTo>
                  <a:cubicBezTo>
                    <a:pt x="1591" y="36268"/>
                    <a:pt x="297" y="41555"/>
                    <a:pt x="38" y="42997"/>
                  </a:cubicBezTo>
                  <a:cubicBezTo>
                    <a:pt x="1" y="43145"/>
                    <a:pt x="1" y="43293"/>
                    <a:pt x="1" y="43293"/>
                  </a:cubicBezTo>
                  <a:cubicBezTo>
                    <a:pt x="1" y="43515"/>
                    <a:pt x="38" y="43662"/>
                    <a:pt x="112" y="43847"/>
                  </a:cubicBezTo>
                  <a:cubicBezTo>
                    <a:pt x="223" y="43995"/>
                    <a:pt x="334" y="44106"/>
                    <a:pt x="555" y="44217"/>
                  </a:cubicBezTo>
                  <a:cubicBezTo>
                    <a:pt x="962" y="44476"/>
                    <a:pt x="1702" y="44624"/>
                    <a:pt x="2774" y="44624"/>
                  </a:cubicBezTo>
                  <a:cubicBezTo>
                    <a:pt x="4548" y="44624"/>
                    <a:pt x="7210" y="44217"/>
                    <a:pt x="11018" y="43293"/>
                  </a:cubicBezTo>
                  <a:cubicBezTo>
                    <a:pt x="17377" y="41703"/>
                    <a:pt x="34716" y="35899"/>
                    <a:pt x="38968" y="34457"/>
                  </a:cubicBezTo>
                  <a:cubicBezTo>
                    <a:pt x="39301" y="34346"/>
                    <a:pt x="39559" y="34272"/>
                    <a:pt x="39707" y="34235"/>
                  </a:cubicBezTo>
                  <a:lnTo>
                    <a:pt x="40299" y="29429"/>
                  </a:lnTo>
                  <a:lnTo>
                    <a:pt x="40299" y="29429"/>
                  </a:lnTo>
                  <a:cubicBezTo>
                    <a:pt x="36972" y="30316"/>
                    <a:pt x="13680" y="36564"/>
                    <a:pt x="9059" y="38117"/>
                  </a:cubicBezTo>
                  <a:cubicBezTo>
                    <a:pt x="8615" y="38265"/>
                    <a:pt x="8282" y="38339"/>
                    <a:pt x="8061" y="38339"/>
                  </a:cubicBezTo>
                  <a:cubicBezTo>
                    <a:pt x="7839" y="38339"/>
                    <a:pt x="7728" y="38228"/>
                    <a:pt x="7728" y="38080"/>
                  </a:cubicBezTo>
                  <a:cubicBezTo>
                    <a:pt x="7728" y="37525"/>
                    <a:pt x="8800" y="36305"/>
                    <a:pt x="9872" y="35048"/>
                  </a:cubicBezTo>
                  <a:cubicBezTo>
                    <a:pt x="10833" y="33902"/>
                    <a:pt x="11758" y="32756"/>
                    <a:pt x="11758" y="32165"/>
                  </a:cubicBezTo>
                  <a:cubicBezTo>
                    <a:pt x="11758" y="31943"/>
                    <a:pt x="11573" y="31795"/>
                    <a:pt x="11166" y="31795"/>
                  </a:cubicBezTo>
                  <a:lnTo>
                    <a:pt x="10981" y="31795"/>
                  </a:lnTo>
                  <a:cubicBezTo>
                    <a:pt x="7432" y="32054"/>
                    <a:pt x="3291" y="37008"/>
                    <a:pt x="3291" y="37008"/>
                  </a:cubicBezTo>
                  <a:lnTo>
                    <a:pt x="1083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48"/>
            <p:cNvSpPr/>
            <p:nvPr/>
          </p:nvSpPr>
          <p:spPr>
            <a:xfrm>
              <a:off x="3702300" y="2691125"/>
              <a:ext cx="1071250" cy="2086100"/>
            </a:xfrm>
            <a:custGeom>
              <a:rect b="b" l="l" r="r" t="t"/>
              <a:pathLst>
                <a:path extrusionOk="0" h="83444" w="42850">
                  <a:moveTo>
                    <a:pt x="22072" y="0"/>
                  </a:moveTo>
                  <a:cubicBezTo>
                    <a:pt x="21443" y="0"/>
                    <a:pt x="20630" y="259"/>
                    <a:pt x="20002" y="998"/>
                  </a:cubicBezTo>
                  <a:cubicBezTo>
                    <a:pt x="19336" y="1775"/>
                    <a:pt x="18818" y="2995"/>
                    <a:pt x="18671" y="4917"/>
                  </a:cubicBezTo>
                  <a:cubicBezTo>
                    <a:pt x="18671" y="5139"/>
                    <a:pt x="18597" y="5620"/>
                    <a:pt x="18449" y="6359"/>
                  </a:cubicBezTo>
                  <a:cubicBezTo>
                    <a:pt x="17303" y="11794"/>
                    <a:pt x="12718" y="30131"/>
                    <a:pt x="8393" y="47323"/>
                  </a:cubicBezTo>
                  <a:cubicBezTo>
                    <a:pt x="6211" y="55937"/>
                    <a:pt x="4141" y="64218"/>
                    <a:pt x="2588" y="70503"/>
                  </a:cubicBezTo>
                  <a:cubicBezTo>
                    <a:pt x="1812" y="73646"/>
                    <a:pt x="1147" y="76271"/>
                    <a:pt x="703" y="78156"/>
                  </a:cubicBezTo>
                  <a:cubicBezTo>
                    <a:pt x="481" y="79081"/>
                    <a:pt x="296" y="79857"/>
                    <a:pt x="185" y="80412"/>
                  </a:cubicBezTo>
                  <a:cubicBezTo>
                    <a:pt x="148" y="80707"/>
                    <a:pt x="74" y="80929"/>
                    <a:pt x="74" y="81114"/>
                  </a:cubicBezTo>
                  <a:cubicBezTo>
                    <a:pt x="37" y="81262"/>
                    <a:pt x="0" y="81373"/>
                    <a:pt x="0" y="81484"/>
                  </a:cubicBezTo>
                  <a:cubicBezTo>
                    <a:pt x="0" y="81779"/>
                    <a:pt x="74" y="82075"/>
                    <a:pt x="222" y="82334"/>
                  </a:cubicBezTo>
                  <a:cubicBezTo>
                    <a:pt x="444" y="82704"/>
                    <a:pt x="814" y="83000"/>
                    <a:pt x="1331" y="83184"/>
                  </a:cubicBezTo>
                  <a:cubicBezTo>
                    <a:pt x="1886" y="83369"/>
                    <a:pt x="2551" y="83443"/>
                    <a:pt x="3402" y="83443"/>
                  </a:cubicBezTo>
                  <a:cubicBezTo>
                    <a:pt x="5250" y="83443"/>
                    <a:pt x="7949" y="83037"/>
                    <a:pt x="11794" y="82075"/>
                  </a:cubicBezTo>
                  <a:cubicBezTo>
                    <a:pt x="19114" y="80227"/>
                    <a:pt x="40705" y="72943"/>
                    <a:pt x="40705" y="72943"/>
                  </a:cubicBezTo>
                  <a:cubicBezTo>
                    <a:pt x="40816" y="72907"/>
                    <a:pt x="40927" y="72796"/>
                    <a:pt x="40927" y="72685"/>
                  </a:cubicBezTo>
                  <a:lnTo>
                    <a:pt x="42849" y="57342"/>
                  </a:lnTo>
                  <a:cubicBezTo>
                    <a:pt x="42849" y="57231"/>
                    <a:pt x="42812" y="57157"/>
                    <a:pt x="42738" y="57083"/>
                  </a:cubicBezTo>
                  <a:cubicBezTo>
                    <a:pt x="42684" y="57029"/>
                    <a:pt x="42610" y="56995"/>
                    <a:pt x="42546" y="56995"/>
                  </a:cubicBezTo>
                  <a:cubicBezTo>
                    <a:pt x="42522" y="56995"/>
                    <a:pt x="42499" y="56999"/>
                    <a:pt x="42480" y="57009"/>
                  </a:cubicBezTo>
                  <a:lnTo>
                    <a:pt x="20445" y="61409"/>
                  </a:lnTo>
                  <a:lnTo>
                    <a:pt x="31204" y="29762"/>
                  </a:lnTo>
                  <a:cubicBezTo>
                    <a:pt x="31278" y="29614"/>
                    <a:pt x="31204" y="29429"/>
                    <a:pt x="31019" y="29355"/>
                  </a:cubicBezTo>
                  <a:cubicBezTo>
                    <a:pt x="30994" y="29349"/>
                    <a:pt x="30968" y="29346"/>
                    <a:pt x="30943" y="29346"/>
                  </a:cubicBezTo>
                  <a:cubicBezTo>
                    <a:pt x="30813" y="29346"/>
                    <a:pt x="30680" y="29423"/>
                    <a:pt x="30649" y="29577"/>
                  </a:cubicBezTo>
                  <a:lnTo>
                    <a:pt x="19669" y="61741"/>
                  </a:lnTo>
                  <a:cubicBezTo>
                    <a:pt x="19632" y="61815"/>
                    <a:pt x="19669" y="61963"/>
                    <a:pt x="19743" y="62037"/>
                  </a:cubicBezTo>
                  <a:cubicBezTo>
                    <a:pt x="19797" y="62091"/>
                    <a:pt x="19871" y="62126"/>
                    <a:pt x="19950" y="62126"/>
                  </a:cubicBezTo>
                  <a:cubicBezTo>
                    <a:pt x="19979" y="62126"/>
                    <a:pt x="20009" y="62121"/>
                    <a:pt x="20038" y="62111"/>
                  </a:cubicBezTo>
                  <a:lnTo>
                    <a:pt x="42184" y="57675"/>
                  </a:lnTo>
                  <a:lnTo>
                    <a:pt x="40323" y="72417"/>
                  </a:lnTo>
                  <a:lnTo>
                    <a:pt x="40323" y="72417"/>
                  </a:lnTo>
                  <a:cubicBezTo>
                    <a:pt x="40166" y="72467"/>
                    <a:pt x="39920" y="72546"/>
                    <a:pt x="39596" y="72648"/>
                  </a:cubicBezTo>
                  <a:cubicBezTo>
                    <a:pt x="35344" y="74090"/>
                    <a:pt x="18005" y="79894"/>
                    <a:pt x="11646" y="81484"/>
                  </a:cubicBezTo>
                  <a:cubicBezTo>
                    <a:pt x="7838" y="82408"/>
                    <a:pt x="5176" y="82815"/>
                    <a:pt x="3402" y="82815"/>
                  </a:cubicBezTo>
                  <a:cubicBezTo>
                    <a:pt x="2330" y="82815"/>
                    <a:pt x="1590" y="82667"/>
                    <a:pt x="1183" y="82408"/>
                  </a:cubicBezTo>
                  <a:cubicBezTo>
                    <a:pt x="962" y="82297"/>
                    <a:pt x="851" y="82186"/>
                    <a:pt x="740" y="82038"/>
                  </a:cubicBezTo>
                  <a:cubicBezTo>
                    <a:pt x="666" y="81853"/>
                    <a:pt x="629" y="81706"/>
                    <a:pt x="629" y="81484"/>
                  </a:cubicBezTo>
                  <a:cubicBezTo>
                    <a:pt x="629" y="81484"/>
                    <a:pt x="629" y="81336"/>
                    <a:pt x="666" y="81188"/>
                  </a:cubicBezTo>
                  <a:cubicBezTo>
                    <a:pt x="925" y="79746"/>
                    <a:pt x="2219" y="74459"/>
                    <a:pt x="3993" y="67361"/>
                  </a:cubicBezTo>
                  <a:cubicBezTo>
                    <a:pt x="6655" y="56676"/>
                    <a:pt x="10426" y="41777"/>
                    <a:pt x="13569" y="29207"/>
                  </a:cubicBezTo>
                  <a:cubicBezTo>
                    <a:pt x="15121" y="22922"/>
                    <a:pt x="16526" y="17229"/>
                    <a:pt x="17561" y="12903"/>
                  </a:cubicBezTo>
                  <a:cubicBezTo>
                    <a:pt x="18079" y="10759"/>
                    <a:pt x="18486" y="8947"/>
                    <a:pt x="18781" y="7616"/>
                  </a:cubicBezTo>
                  <a:cubicBezTo>
                    <a:pt x="19077" y="6248"/>
                    <a:pt x="19262" y="5361"/>
                    <a:pt x="19299" y="4954"/>
                  </a:cubicBezTo>
                  <a:cubicBezTo>
                    <a:pt x="19447" y="3106"/>
                    <a:pt x="19928" y="2034"/>
                    <a:pt x="20445" y="1405"/>
                  </a:cubicBezTo>
                  <a:cubicBezTo>
                    <a:pt x="21000" y="777"/>
                    <a:pt x="21591" y="629"/>
                    <a:pt x="22072" y="629"/>
                  </a:cubicBezTo>
                  <a:cubicBezTo>
                    <a:pt x="22626" y="629"/>
                    <a:pt x="24068" y="740"/>
                    <a:pt x="25362" y="814"/>
                  </a:cubicBezTo>
                  <a:cubicBezTo>
                    <a:pt x="26656" y="925"/>
                    <a:pt x="27802" y="1035"/>
                    <a:pt x="27802" y="1035"/>
                  </a:cubicBezTo>
                  <a:cubicBezTo>
                    <a:pt x="27822" y="1039"/>
                    <a:pt x="27841" y="1041"/>
                    <a:pt x="27859" y="1041"/>
                  </a:cubicBezTo>
                  <a:cubicBezTo>
                    <a:pt x="28017" y="1041"/>
                    <a:pt x="28135" y="909"/>
                    <a:pt x="28135" y="777"/>
                  </a:cubicBezTo>
                  <a:cubicBezTo>
                    <a:pt x="28172" y="592"/>
                    <a:pt x="28024" y="444"/>
                    <a:pt x="27876" y="444"/>
                  </a:cubicBezTo>
                  <a:cubicBezTo>
                    <a:pt x="27876" y="444"/>
                    <a:pt x="26693" y="333"/>
                    <a:pt x="25399" y="222"/>
                  </a:cubicBezTo>
                  <a:cubicBezTo>
                    <a:pt x="24105" y="111"/>
                    <a:pt x="22663" y="0"/>
                    <a:pt x="2207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48"/>
            <p:cNvSpPr/>
            <p:nvPr/>
          </p:nvSpPr>
          <p:spPr>
            <a:xfrm>
              <a:off x="4389950" y="3681000"/>
              <a:ext cx="277300" cy="403025"/>
            </a:xfrm>
            <a:custGeom>
              <a:rect b="b" l="l" r="r" t="t"/>
              <a:pathLst>
                <a:path extrusionOk="0" h="16121" w="11092">
                  <a:moveTo>
                    <a:pt x="1258" y="1"/>
                  </a:moveTo>
                  <a:lnTo>
                    <a:pt x="1" y="15713"/>
                  </a:lnTo>
                  <a:lnTo>
                    <a:pt x="10130" y="16120"/>
                  </a:lnTo>
                  <a:lnTo>
                    <a:pt x="11092" y="851"/>
                  </a:lnTo>
                  <a:lnTo>
                    <a:pt x="125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48"/>
            <p:cNvSpPr/>
            <p:nvPr/>
          </p:nvSpPr>
          <p:spPr>
            <a:xfrm>
              <a:off x="4381625" y="3673250"/>
              <a:ext cx="293950" cy="419075"/>
            </a:xfrm>
            <a:custGeom>
              <a:rect b="b" l="l" r="r" t="t"/>
              <a:pathLst>
                <a:path extrusionOk="0" h="16763" w="11758">
                  <a:moveTo>
                    <a:pt x="1864" y="633"/>
                  </a:moveTo>
                  <a:lnTo>
                    <a:pt x="11092" y="1420"/>
                  </a:lnTo>
                  <a:lnTo>
                    <a:pt x="10205" y="16134"/>
                  </a:lnTo>
                  <a:lnTo>
                    <a:pt x="666" y="15728"/>
                  </a:lnTo>
                  <a:lnTo>
                    <a:pt x="1864" y="633"/>
                  </a:lnTo>
                  <a:close/>
                  <a:moveTo>
                    <a:pt x="1562" y="1"/>
                  </a:moveTo>
                  <a:cubicBezTo>
                    <a:pt x="1499" y="1"/>
                    <a:pt x="1433" y="35"/>
                    <a:pt x="1406" y="89"/>
                  </a:cubicBezTo>
                  <a:cubicBezTo>
                    <a:pt x="1332" y="126"/>
                    <a:pt x="1295" y="200"/>
                    <a:pt x="1295" y="274"/>
                  </a:cubicBezTo>
                  <a:lnTo>
                    <a:pt x="38" y="16023"/>
                  </a:lnTo>
                  <a:cubicBezTo>
                    <a:pt x="1" y="16097"/>
                    <a:pt x="38" y="16171"/>
                    <a:pt x="112" y="16245"/>
                  </a:cubicBezTo>
                  <a:cubicBezTo>
                    <a:pt x="149" y="16319"/>
                    <a:pt x="223" y="16356"/>
                    <a:pt x="334" y="16356"/>
                  </a:cubicBezTo>
                  <a:lnTo>
                    <a:pt x="10463" y="16763"/>
                  </a:lnTo>
                  <a:cubicBezTo>
                    <a:pt x="10648" y="16763"/>
                    <a:pt x="10759" y="16615"/>
                    <a:pt x="10796" y="16467"/>
                  </a:cubicBezTo>
                  <a:lnTo>
                    <a:pt x="11720" y="1161"/>
                  </a:lnTo>
                  <a:cubicBezTo>
                    <a:pt x="11757" y="1013"/>
                    <a:pt x="11610" y="865"/>
                    <a:pt x="11462" y="829"/>
                  </a:cubicBezTo>
                  <a:lnTo>
                    <a:pt x="1628" y="15"/>
                  </a:lnTo>
                  <a:cubicBezTo>
                    <a:pt x="1608" y="5"/>
                    <a:pt x="1585" y="1"/>
                    <a:pt x="156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48"/>
            <p:cNvSpPr/>
            <p:nvPr/>
          </p:nvSpPr>
          <p:spPr>
            <a:xfrm>
              <a:off x="4512875" y="3582125"/>
              <a:ext cx="70275" cy="158075"/>
            </a:xfrm>
            <a:custGeom>
              <a:rect b="b" l="l" r="r" t="t"/>
              <a:pathLst>
                <a:path extrusionOk="0" h="6323" w="2811">
                  <a:moveTo>
                    <a:pt x="149" y="0"/>
                  </a:moveTo>
                  <a:lnTo>
                    <a:pt x="1" y="6174"/>
                  </a:lnTo>
                  <a:lnTo>
                    <a:pt x="2663" y="6322"/>
                  </a:lnTo>
                  <a:lnTo>
                    <a:pt x="281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48"/>
            <p:cNvSpPr/>
            <p:nvPr/>
          </p:nvSpPr>
          <p:spPr>
            <a:xfrm>
              <a:off x="4505475" y="3574725"/>
              <a:ext cx="85075" cy="172850"/>
            </a:xfrm>
            <a:custGeom>
              <a:rect b="b" l="l" r="r" t="t"/>
              <a:pathLst>
                <a:path extrusionOk="0" h="6914" w="3403">
                  <a:moveTo>
                    <a:pt x="2774" y="592"/>
                  </a:moveTo>
                  <a:lnTo>
                    <a:pt x="2663" y="6285"/>
                  </a:lnTo>
                  <a:lnTo>
                    <a:pt x="629" y="6174"/>
                  </a:lnTo>
                  <a:lnTo>
                    <a:pt x="735" y="592"/>
                  </a:lnTo>
                  <a:close/>
                  <a:moveTo>
                    <a:pt x="445" y="0"/>
                  </a:moveTo>
                  <a:cubicBezTo>
                    <a:pt x="260" y="0"/>
                    <a:pt x="149" y="111"/>
                    <a:pt x="149" y="296"/>
                  </a:cubicBezTo>
                  <a:lnTo>
                    <a:pt x="1" y="6470"/>
                  </a:lnTo>
                  <a:cubicBezTo>
                    <a:pt x="1" y="6618"/>
                    <a:pt x="112" y="6766"/>
                    <a:pt x="297" y="6766"/>
                  </a:cubicBezTo>
                  <a:lnTo>
                    <a:pt x="2959" y="6914"/>
                  </a:lnTo>
                  <a:cubicBezTo>
                    <a:pt x="3032" y="6914"/>
                    <a:pt x="3106" y="6877"/>
                    <a:pt x="3180" y="6840"/>
                  </a:cubicBezTo>
                  <a:cubicBezTo>
                    <a:pt x="3254" y="6766"/>
                    <a:pt x="3254" y="6692"/>
                    <a:pt x="3291" y="6618"/>
                  </a:cubicBezTo>
                  <a:lnTo>
                    <a:pt x="3402" y="296"/>
                  </a:lnTo>
                  <a:cubicBezTo>
                    <a:pt x="3402" y="222"/>
                    <a:pt x="3402" y="148"/>
                    <a:pt x="3328" y="74"/>
                  </a:cubicBezTo>
                  <a:cubicBezTo>
                    <a:pt x="3254" y="0"/>
                    <a:pt x="3180" y="0"/>
                    <a:pt x="310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48"/>
            <p:cNvSpPr/>
            <p:nvPr/>
          </p:nvSpPr>
          <p:spPr>
            <a:xfrm>
              <a:off x="5426975" y="3461900"/>
              <a:ext cx="1298625" cy="1073150"/>
            </a:xfrm>
            <a:custGeom>
              <a:rect b="b" l="l" r="r" t="t"/>
              <a:pathLst>
                <a:path extrusionOk="0" h="42926" w="51945">
                  <a:moveTo>
                    <a:pt x="19915" y="0"/>
                  </a:moveTo>
                  <a:cubicBezTo>
                    <a:pt x="19319" y="0"/>
                    <a:pt x="18770" y="363"/>
                    <a:pt x="18523" y="927"/>
                  </a:cubicBezTo>
                  <a:lnTo>
                    <a:pt x="481" y="40412"/>
                  </a:lnTo>
                  <a:cubicBezTo>
                    <a:pt x="1" y="41447"/>
                    <a:pt x="740" y="42667"/>
                    <a:pt x="1886" y="42667"/>
                  </a:cubicBezTo>
                  <a:lnTo>
                    <a:pt x="31167" y="42926"/>
                  </a:lnTo>
                  <a:cubicBezTo>
                    <a:pt x="31758" y="42926"/>
                    <a:pt x="32350" y="42593"/>
                    <a:pt x="32609" y="42039"/>
                  </a:cubicBezTo>
                  <a:lnTo>
                    <a:pt x="51464" y="3145"/>
                  </a:lnTo>
                  <a:cubicBezTo>
                    <a:pt x="51944" y="2110"/>
                    <a:pt x="51205" y="890"/>
                    <a:pt x="50059" y="853"/>
                  </a:cubicBezTo>
                  <a:lnTo>
                    <a:pt x="20002" y="3"/>
                  </a:lnTo>
                  <a:cubicBezTo>
                    <a:pt x="19973" y="1"/>
                    <a:pt x="19944" y="0"/>
                    <a:pt x="1991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48"/>
            <p:cNvSpPr/>
            <p:nvPr/>
          </p:nvSpPr>
          <p:spPr>
            <a:xfrm>
              <a:off x="5426975" y="3453650"/>
              <a:ext cx="1297700" cy="1088800"/>
            </a:xfrm>
            <a:custGeom>
              <a:rect b="b" l="l" r="r" t="t"/>
              <a:pathLst>
                <a:path extrusionOk="0" h="43552" w="51908">
                  <a:moveTo>
                    <a:pt x="20002" y="629"/>
                  </a:moveTo>
                  <a:lnTo>
                    <a:pt x="50059" y="1516"/>
                  </a:lnTo>
                  <a:cubicBezTo>
                    <a:pt x="50798" y="1516"/>
                    <a:pt x="51316" y="2144"/>
                    <a:pt x="51316" y="2810"/>
                  </a:cubicBezTo>
                  <a:cubicBezTo>
                    <a:pt x="51316" y="2995"/>
                    <a:pt x="51279" y="3180"/>
                    <a:pt x="51168" y="3364"/>
                  </a:cubicBezTo>
                  <a:lnTo>
                    <a:pt x="32313" y="42221"/>
                  </a:lnTo>
                  <a:cubicBezTo>
                    <a:pt x="32128" y="42664"/>
                    <a:pt x="31647" y="42960"/>
                    <a:pt x="31167" y="42960"/>
                  </a:cubicBezTo>
                  <a:lnTo>
                    <a:pt x="1886" y="42701"/>
                  </a:lnTo>
                  <a:cubicBezTo>
                    <a:pt x="1147" y="42701"/>
                    <a:pt x="629" y="42073"/>
                    <a:pt x="629" y="41407"/>
                  </a:cubicBezTo>
                  <a:cubicBezTo>
                    <a:pt x="629" y="41222"/>
                    <a:pt x="666" y="41038"/>
                    <a:pt x="740" y="40890"/>
                  </a:cubicBezTo>
                  <a:lnTo>
                    <a:pt x="18819" y="1368"/>
                  </a:lnTo>
                  <a:cubicBezTo>
                    <a:pt x="19003" y="924"/>
                    <a:pt x="19484" y="629"/>
                    <a:pt x="19965" y="629"/>
                  </a:cubicBezTo>
                  <a:close/>
                  <a:moveTo>
                    <a:pt x="19965" y="0"/>
                  </a:moveTo>
                  <a:cubicBezTo>
                    <a:pt x="19225" y="0"/>
                    <a:pt x="18560" y="444"/>
                    <a:pt x="18227" y="1109"/>
                  </a:cubicBezTo>
                  <a:lnTo>
                    <a:pt x="185" y="40631"/>
                  </a:lnTo>
                  <a:cubicBezTo>
                    <a:pt x="74" y="40890"/>
                    <a:pt x="1" y="41149"/>
                    <a:pt x="1" y="41407"/>
                  </a:cubicBezTo>
                  <a:cubicBezTo>
                    <a:pt x="1" y="42406"/>
                    <a:pt x="814" y="43293"/>
                    <a:pt x="1886" y="43293"/>
                  </a:cubicBezTo>
                  <a:lnTo>
                    <a:pt x="31167" y="43552"/>
                  </a:lnTo>
                  <a:cubicBezTo>
                    <a:pt x="31906" y="43552"/>
                    <a:pt x="32572" y="43145"/>
                    <a:pt x="32867" y="42479"/>
                  </a:cubicBezTo>
                  <a:lnTo>
                    <a:pt x="51722" y="3623"/>
                  </a:lnTo>
                  <a:cubicBezTo>
                    <a:pt x="51870" y="3364"/>
                    <a:pt x="51907" y="3069"/>
                    <a:pt x="51907" y="2810"/>
                  </a:cubicBezTo>
                  <a:cubicBezTo>
                    <a:pt x="51907" y="1812"/>
                    <a:pt x="51168" y="924"/>
                    <a:pt x="50059" y="887"/>
                  </a:cubicBezTo>
                  <a:lnTo>
                    <a:pt x="2003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48"/>
            <p:cNvSpPr/>
            <p:nvPr/>
          </p:nvSpPr>
          <p:spPr>
            <a:xfrm>
              <a:off x="5548050" y="4175700"/>
              <a:ext cx="53625" cy="94825"/>
            </a:xfrm>
            <a:custGeom>
              <a:rect b="b" l="l" r="r" t="t"/>
              <a:pathLst>
                <a:path extrusionOk="0" h="3793" w="2145">
                  <a:moveTo>
                    <a:pt x="1777" y="0"/>
                  </a:moveTo>
                  <a:cubicBezTo>
                    <a:pt x="1650" y="0"/>
                    <a:pt x="1544" y="69"/>
                    <a:pt x="1516" y="177"/>
                  </a:cubicBezTo>
                  <a:lnTo>
                    <a:pt x="38" y="3357"/>
                  </a:lnTo>
                  <a:cubicBezTo>
                    <a:pt x="1" y="3504"/>
                    <a:pt x="38" y="3689"/>
                    <a:pt x="223" y="3763"/>
                  </a:cubicBezTo>
                  <a:cubicBezTo>
                    <a:pt x="262" y="3783"/>
                    <a:pt x="304" y="3792"/>
                    <a:pt x="347" y="3792"/>
                  </a:cubicBezTo>
                  <a:cubicBezTo>
                    <a:pt x="461" y="3792"/>
                    <a:pt x="575" y="3724"/>
                    <a:pt x="629" y="3615"/>
                  </a:cubicBezTo>
                  <a:lnTo>
                    <a:pt x="2071" y="436"/>
                  </a:lnTo>
                  <a:cubicBezTo>
                    <a:pt x="2145" y="288"/>
                    <a:pt x="2071" y="103"/>
                    <a:pt x="1923" y="29"/>
                  </a:cubicBezTo>
                  <a:cubicBezTo>
                    <a:pt x="1874" y="9"/>
                    <a:pt x="1824" y="0"/>
                    <a:pt x="177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48"/>
            <p:cNvSpPr/>
            <p:nvPr/>
          </p:nvSpPr>
          <p:spPr>
            <a:xfrm>
              <a:off x="5610900" y="3469350"/>
              <a:ext cx="451075" cy="661600"/>
            </a:xfrm>
            <a:custGeom>
              <a:rect b="b" l="l" r="r" t="t"/>
              <a:pathLst>
                <a:path extrusionOk="0" h="26464" w="18043">
                  <a:moveTo>
                    <a:pt x="13236" y="1"/>
                  </a:moveTo>
                  <a:cubicBezTo>
                    <a:pt x="12460" y="1"/>
                    <a:pt x="11794" y="407"/>
                    <a:pt x="11499" y="1110"/>
                  </a:cubicBezTo>
                  <a:lnTo>
                    <a:pt x="75" y="26028"/>
                  </a:lnTo>
                  <a:cubicBezTo>
                    <a:pt x="1" y="26176"/>
                    <a:pt x="75" y="26361"/>
                    <a:pt x="223" y="26435"/>
                  </a:cubicBezTo>
                  <a:cubicBezTo>
                    <a:pt x="272" y="26454"/>
                    <a:pt x="322" y="26464"/>
                    <a:pt x="368" y="26464"/>
                  </a:cubicBezTo>
                  <a:cubicBezTo>
                    <a:pt x="496" y="26464"/>
                    <a:pt x="602" y="26395"/>
                    <a:pt x="629" y="26287"/>
                  </a:cubicBezTo>
                  <a:lnTo>
                    <a:pt x="12053" y="1369"/>
                  </a:lnTo>
                  <a:cubicBezTo>
                    <a:pt x="12275" y="888"/>
                    <a:pt x="12719" y="592"/>
                    <a:pt x="13236" y="592"/>
                  </a:cubicBezTo>
                  <a:lnTo>
                    <a:pt x="13273" y="592"/>
                  </a:lnTo>
                  <a:lnTo>
                    <a:pt x="17710" y="740"/>
                  </a:lnTo>
                  <a:cubicBezTo>
                    <a:pt x="17894" y="740"/>
                    <a:pt x="18042" y="592"/>
                    <a:pt x="18042" y="444"/>
                  </a:cubicBezTo>
                  <a:cubicBezTo>
                    <a:pt x="18042" y="259"/>
                    <a:pt x="17931" y="112"/>
                    <a:pt x="17747" y="112"/>
                  </a:cubicBezTo>
                  <a:lnTo>
                    <a:pt x="1327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48"/>
            <p:cNvSpPr/>
            <p:nvPr/>
          </p:nvSpPr>
          <p:spPr>
            <a:xfrm>
              <a:off x="6081350" y="3473050"/>
              <a:ext cx="74900" cy="17575"/>
            </a:xfrm>
            <a:custGeom>
              <a:rect b="b" l="l" r="r" t="t"/>
              <a:pathLst>
                <a:path extrusionOk="0" h="703" w="2996">
                  <a:moveTo>
                    <a:pt x="333" y="1"/>
                  </a:moveTo>
                  <a:cubicBezTo>
                    <a:pt x="149" y="1"/>
                    <a:pt x="1" y="148"/>
                    <a:pt x="1" y="296"/>
                  </a:cubicBezTo>
                  <a:cubicBezTo>
                    <a:pt x="1" y="481"/>
                    <a:pt x="149" y="629"/>
                    <a:pt x="296" y="629"/>
                  </a:cubicBezTo>
                  <a:lnTo>
                    <a:pt x="2663" y="703"/>
                  </a:lnTo>
                  <a:cubicBezTo>
                    <a:pt x="2847" y="703"/>
                    <a:pt x="2995" y="555"/>
                    <a:pt x="2995" y="407"/>
                  </a:cubicBezTo>
                  <a:cubicBezTo>
                    <a:pt x="2995" y="222"/>
                    <a:pt x="2847" y="74"/>
                    <a:pt x="2700" y="74"/>
                  </a:cubicBezTo>
                  <a:lnTo>
                    <a:pt x="33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48"/>
            <p:cNvSpPr/>
            <p:nvPr/>
          </p:nvSpPr>
          <p:spPr>
            <a:xfrm>
              <a:off x="6350325" y="4060025"/>
              <a:ext cx="263225" cy="113650"/>
            </a:xfrm>
            <a:custGeom>
              <a:rect b="b" l="l" r="r" t="t"/>
              <a:pathLst>
                <a:path extrusionOk="0" h="4546" w="10529">
                  <a:moveTo>
                    <a:pt x="9134" y="1"/>
                  </a:moveTo>
                  <a:cubicBezTo>
                    <a:pt x="9019" y="1"/>
                    <a:pt x="8895" y="12"/>
                    <a:pt x="8762" y="35"/>
                  </a:cubicBezTo>
                  <a:cubicBezTo>
                    <a:pt x="8762" y="35"/>
                    <a:pt x="5287" y="1551"/>
                    <a:pt x="2625" y="2586"/>
                  </a:cubicBezTo>
                  <a:cubicBezTo>
                    <a:pt x="0" y="3621"/>
                    <a:pt x="1479" y="4545"/>
                    <a:pt x="2551" y="4545"/>
                  </a:cubicBezTo>
                  <a:cubicBezTo>
                    <a:pt x="3586" y="4545"/>
                    <a:pt x="7616" y="3325"/>
                    <a:pt x="9132" y="2364"/>
                  </a:cubicBezTo>
                  <a:cubicBezTo>
                    <a:pt x="10529" y="1512"/>
                    <a:pt x="10481" y="1"/>
                    <a:pt x="91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48"/>
            <p:cNvSpPr/>
            <p:nvPr/>
          </p:nvSpPr>
          <p:spPr>
            <a:xfrm>
              <a:off x="6386375" y="4075675"/>
              <a:ext cx="210750" cy="90600"/>
            </a:xfrm>
            <a:custGeom>
              <a:rect b="b" l="l" r="r" t="t"/>
              <a:pathLst>
                <a:path extrusionOk="0" h="3624" w="8430">
                  <a:moveTo>
                    <a:pt x="8355" y="0"/>
                  </a:moveTo>
                  <a:cubicBezTo>
                    <a:pt x="7801" y="222"/>
                    <a:pt x="7135" y="481"/>
                    <a:pt x="6507" y="703"/>
                  </a:cubicBezTo>
                  <a:cubicBezTo>
                    <a:pt x="5139" y="1220"/>
                    <a:pt x="3697" y="1627"/>
                    <a:pt x="2551" y="1886"/>
                  </a:cubicBezTo>
                  <a:cubicBezTo>
                    <a:pt x="2218" y="1997"/>
                    <a:pt x="1922" y="2034"/>
                    <a:pt x="1627" y="2108"/>
                  </a:cubicBezTo>
                  <a:cubicBezTo>
                    <a:pt x="1516" y="2145"/>
                    <a:pt x="1405" y="2182"/>
                    <a:pt x="1294" y="2219"/>
                  </a:cubicBezTo>
                  <a:cubicBezTo>
                    <a:pt x="776" y="2440"/>
                    <a:pt x="444" y="2625"/>
                    <a:pt x="222" y="2810"/>
                  </a:cubicBezTo>
                  <a:cubicBezTo>
                    <a:pt x="37" y="2958"/>
                    <a:pt x="0" y="3069"/>
                    <a:pt x="37" y="3106"/>
                  </a:cubicBezTo>
                  <a:cubicBezTo>
                    <a:pt x="37" y="3143"/>
                    <a:pt x="37" y="3180"/>
                    <a:pt x="74" y="3254"/>
                  </a:cubicBezTo>
                  <a:cubicBezTo>
                    <a:pt x="111" y="3328"/>
                    <a:pt x="222" y="3365"/>
                    <a:pt x="333" y="3439"/>
                  </a:cubicBezTo>
                  <a:cubicBezTo>
                    <a:pt x="518" y="3550"/>
                    <a:pt x="850" y="3624"/>
                    <a:pt x="1072" y="3624"/>
                  </a:cubicBezTo>
                  <a:lnTo>
                    <a:pt x="1109" y="3624"/>
                  </a:lnTo>
                  <a:cubicBezTo>
                    <a:pt x="1294" y="3624"/>
                    <a:pt x="1738" y="3550"/>
                    <a:pt x="2292" y="3439"/>
                  </a:cubicBezTo>
                  <a:cubicBezTo>
                    <a:pt x="2810" y="3291"/>
                    <a:pt x="3475" y="3106"/>
                    <a:pt x="4141" y="2921"/>
                  </a:cubicBezTo>
                  <a:cubicBezTo>
                    <a:pt x="5435" y="2477"/>
                    <a:pt x="6840" y="1923"/>
                    <a:pt x="7542" y="1479"/>
                  </a:cubicBezTo>
                  <a:cubicBezTo>
                    <a:pt x="8171" y="1110"/>
                    <a:pt x="8429" y="592"/>
                    <a:pt x="8429" y="259"/>
                  </a:cubicBezTo>
                  <a:cubicBezTo>
                    <a:pt x="8429" y="148"/>
                    <a:pt x="8392" y="74"/>
                    <a:pt x="8355" y="0"/>
                  </a:cubicBezTo>
                  <a:close/>
                </a:path>
              </a:pathLst>
            </a:custGeom>
            <a:solidFill>
              <a:srgbClr val="9C9C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48"/>
            <p:cNvSpPr/>
            <p:nvPr/>
          </p:nvSpPr>
          <p:spPr>
            <a:xfrm>
              <a:off x="6371575" y="4051650"/>
              <a:ext cx="240325" cy="130350"/>
            </a:xfrm>
            <a:custGeom>
              <a:rect b="b" l="l" r="r" t="t"/>
              <a:pathLst>
                <a:path extrusionOk="0" h="5214" w="9613">
                  <a:moveTo>
                    <a:pt x="8282" y="629"/>
                  </a:moveTo>
                  <a:cubicBezTo>
                    <a:pt x="8578" y="629"/>
                    <a:pt x="8726" y="703"/>
                    <a:pt x="8836" y="814"/>
                  </a:cubicBezTo>
                  <a:cubicBezTo>
                    <a:pt x="8947" y="924"/>
                    <a:pt x="9021" y="1035"/>
                    <a:pt x="9021" y="1220"/>
                  </a:cubicBezTo>
                  <a:cubicBezTo>
                    <a:pt x="9021" y="1553"/>
                    <a:pt x="8763" y="2071"/>
                    <a:pt x="8134" y="2440"/>
                  </a:cubicBezTo>
                  <a:cubicBezTo>
                    <a:pt x="7432" y="2884"/>
                    <a:pt x="6027" y="3438"/>
                    <a:pt x="4733" y="3882"/>
                  </a:cubicBezTo>
                  <a:cubicBezTo>
                    <a:pt x="4067" y="4067"/>
                    <a:pt x="3402" y="4252"/>
                    <a:pt x="2884" y="4400"/>
                  </a:cubicBezTo>
                  <a:cubicBezTo>
                    <a:pt x="2330" y="4511"/>
                    <a:pt x="1886" y="4585"/>
                    <a:pt x="1701" y="4585"/>
                  </a:cubicBezTo>
                  <a:cubicBezTo>
                    <a:pt x="1442" y="4585"/>
                    <a:pt x="1110" y="4511"/>
                    <a:pt x="925" y="4400"/>
                  </a:cubicBezTo>
                  <a:cubicBezTo>
                    <a:pt x="814" y="4326"/>
                    <a:pt x="703" y="4289"/>
                    <a:pt x="666" y="4215"/>
                  </a:cubicBezTo>
                  <a:cubicBezTo>
                    <a:pt x="629" y="4141"/>
                    <a:pt x="629" y="4104"/>
                    <a:pt x="629" y="4067"/>
                  </a:cubicBezTo>
                  <a:cubicBezTo>
                    <a:pt x="592" y="4030"/>
                    <a:pt x="629" y="3919"/>
                    <a:pt x="814" y="3771"/>
                  </a:cubicBezTo>
                  <a:cubicBezTo>
                    <a:pt x="1036" y="3586"/>
                    <a:pt x="1368" y="3401"/>
                    <a:pt x="1886" y="3180"/>
                  </a:cubicBezTo>
                  <a:cubicBezTo>
                    <a:pt x="4319" y="2234"/>
                    <a:pt x="7431" y="886"/>
                    <a:pt x="7949" y="661"/>
                  </a:cubicBezTo>
                  <a:lnTo>
                    <a:pt x="7949" y="661"/>
                  </a:lnTo>
                  <a:lnTo>
                    <a:pt x="7949" y="666"/>
                  </a:lnTo>
                  <a:cubicBezTo>
                    <a:pt x="8060" y="629"/>
                    <a:pt x="8171" y="629"/>
                    <a:pt x="8282" y="629"/>
                  </a:cubicBezTo>
                  <a:close/>
                  <a:moveTo>
                    <a:pt x="8282" y="0"/>
                  </a:moveTo>
                  <a:cubicBezTo>
                    <a:pt x="8134" y="0"/>
                    <a:pt x="8023" y="37"/>
                    <a:pt x="7875" y="37"/>
                  </a:cubicBezTo>
                  <a:lnTo>
                    <a:pt x="7801" y="74"/>
                  </a:lnTo>
                  <a:cubicBezTo>
                    <a:pt x="7801" y="74"/>
                    <a:pt x="6914" y="444"/>
                    <a:pt x="5731" y="961"/>
                  </a:cubicBezTo>
                  <a:cubicBezTo>
                    <a:pt x="4511" y="1479"/>
                    <a:pt x="2995" y="2107"/>
                    <a:pt x="1664" y="2625"/>
                  </a:cubicBezTo>
                  <a:cubicBezTo>
                    <a:pt x="1110" y="2847"/>
                    <a:pt x="703" y="3069"/>
                    <a:pt x="444" y="3291"/>
                  </a:cubicBezTo>
                  <a:cubicBezTo>
                    <a:pt x="148" y="3512"/>
                    <a:pt x="0" y="3808"/>
                    <a:pt x="0" y="4067"/>
                  </a:cubicBezTo>
                  <a:cubicBezTo>
                    <a:pt x="0" y="4289"/>
                    <a:pt x="74" y="4474"/>
                    <a:pt x="185" y="4622"/>
                  </a:cubicBezTo>
                  <a:cubicBezTo>
                    <a:pt x="370" y="4806"/>
                    <a:pt x="629" y="4954"/>
                    <a:pt x="888" y="5065"/>
                  </a:cubicBezTo>
                  <a:cubicBezTo>
                    <a:pt x="1147" y="5139"/>
                    <a:pt x="1405" y="5213"/>
                    <a:pt x="1701" y="5213"/>
                  </a:cubicBezTo>
                  <a:cubicBezTo>
                    <a:pt x="1997" y="5176"/>
                    <a:pt x="2441" y="5102"/>
                    <a:pt x="2995" y="4991"/>
                  </a:cubicBezTo>
                  <a:cubicBezTo>
                    <a:pt x="3845" y="4769"/>
                    <a:pt x="4918" y="4474"/>
                    <a:pt x="5916" y="4104"/>
                  </a:cubicBezTo>
                  <a:cubicBezTo>
                    <a:pt x="6914" y="3734"/>
                    <a:pt x="7838" y="3365"/>
                    <a:pt x="8467" y="2995"/>
                  </a:cubicBezTo>
                  <a:cubicBezTo>
                    <a:pt x="9206" y="2514"/>
                    <a:pt x="9613" y="1849"/>
                    <a:pt x="9613" y="1220"/>
                  </a:cubicBezTo>
                  <a:cubicBezTo>
                    <a:pt x="9613" y="887"/>
                    <a:pt x="9502" y="592"/>
                    <a:pt x="9243" y="370"/>
                  </a:cubicBezTo>
                  <a:cubicBezTo>
                    <a:pt x="9021" y="148"/>
                    <a:pt x="8689" y="0"/>
                    <a:pt x="82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48"/>
            <p:cNvSpPr/>
            <p:nvPr/>
          </p:nvSpPr>
          <p:spPr>
            <a:xfrm>
              <a:off x="6319825" y="3967450"/>
              <a:ext cx="358550" cy="155375"/>
            </a:xfrm>
            <a:custGeom>
              <a:rect b="b" l="l" r="r" t="t"/>
              <a:pathLst>
                <a:path extrusionOk="0" h="6215" w="14342">
                  <a:moveTo>
                    <a:pt x="12382" y="1"/>
                  </a:moveTo>
                  <a:cubicBezTo>
                    <a:pt x="12234" y="1"/>
                    <a:pt x="12075" y="14"/>
                    <a:pt x="11905" y="41"/>
                  </a:cubicBezTo>
                  <a:cubicBezTo>
                    <a:pt x="11905" y="41"/>
                    <a:pt x="7172" y="2111"/>
                    <a:pt x="3586" y="3516"/>
                  </a:cubicBezTo>
                  <a:cubicBezTo>
                    <a:pt x="0" y="4921"/>
                    <a:pt x="2034" y="6215"/>
                    <a:pt x="3438" y="6215"/>
                  </a:cubicBezTo>
                  <a:cubicBezTo>
                    <a:pt x="4880" y="6215"/>
                    <a:pt x="10389" y="4551"/>
                    <a:pt x="12422" y="3257"/>
                  </a:cubicBezTo>
                  <a:cubicBezTo>
                    <a:pt x="14341" y="2058"/>
                    <a:pt x="14259" y="1"/>
                    <a:pt x="1238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48"/>
            <p:cNvSpPr/>
            <p:nvPr/>
          </p:nvSpPr>
          <p:spPr>
            <a:xfrm>
              <a:off x="6366950" y="3975850"/>
              <a:ext cx="291175" cy="139600"/>
            </a:xfrm>
            <a:custGeom>
              <a:rect b="b" l="l" r="r" t="t"/>
              <a:pathLst>
                <a:path extrusionOk="0" h="5584" w="11647">
                  <a:moveTo>
                    <a:pt x="10722" y="1"/>
                  </a:moveTo>
                  <a:cubicBezTo>
                    <a:pt x="10685" y="38"/>
                    <a:pt x="10648" y="38"/>
                    <a:pt x="10611" y="75"/>
                  </a:cubicBezTo>
                  <a:cubicBezTo>
                    <a:pt x="9724" y="629"/>
                    <a:pt x="8356" y="1221"/>
                    <a:pt x="6877" y="1738"/>
                  </a:cubicBezTo>
                  <a:cubicBezTo>
                    <a:pt x="5731" y="2145"/>
                    <a:pt x="4548" y="2515"/>
                    <a:pt x="3513" y="2773"/>
                  </a:cubicBezTo>
                  <a:cubicBezTo>
                    <a:pt x="2921" y="3032"/>
                    <a:pt x="2367" y="3254"/>
                    <a:pt x="1812" y="3476"/>
                  </a:cubicBezTo>
                  <a:cubicBezTo>
                    <a:pt x="1073" y="3772"/>
                    <a:pt x="629" y="4030"/>
                    <a:pt x="333" y="4252"/>
                  </a:cubicBezTo>
                  <a:cubicBezTo>
                    <a:pt x="75" y="4511"/>
                    <a:pt x="1" y="4696"/>
                    <a:pt x="1" y="4770"/>
                  </a:cubicBezTo>
                  <a:cubicBezTo>
                    <a:pt x="1" y="4881"/>
                    <a:pt x="38" y="4955"/>
                    <a:pt x="112" y="5029"/>
                  </a:cubicBezTo>
                  <a:cubicBezTo>
                    <a:pt x="185" y="5139"/>
                    <a:pt x="296" y="5213"/>
                    <a:pt x="444" y="5287"/>
                  </a:cubicBezTo>
                  <a:cubicBezTo>
                    <a:pt x="777" y="5472"/>
                    <a:pt x="1184" y="5583"/>
                    <a:pt x="1553" y="5583"/>
                  </a:cubicBezTo>
                  <a:lnTo>
                    <a:pt x="1590" y="5583"/>
                  </a:lnTo>
                  <a:cubicBezTo>
                    <a:pt x="1886" y="5583"/>
                    <a:pt x="2478" y="5472"/>
                    <a:pt x="3217" y="5287"/>
                  </a:cubicBezTo>
                  <a:cubicBezTo>
                    <a:pt x="3956" y="5139"/>
                    <a:pt x="4807" y="4881"/>
                    <a:pt x="5731" y="4585"/>
                  </a:cubicBezTo>
                  <a:cubicBezTo>
                    <a:pt x="7506" y="4030"/>
                    <a:pt x="9391" y="3291"/>
                    <a:pt x="10389" y="2662"/>
                  </a:cubicBezTo>
                  <a:cubicBezTo>
                    <a:pt x="11240" y="2108"/>
                    <a:pt x="11646" y="1405"/>
                    <a:pt x="11609" y="888"/>
                  </a:cubicBezTo>
                  <a:cubicBezTo>
                    <a:pt x="11609" y="629"/>
                    <a:pt x="11535" y="407"/>
                    <a:pt x="11351" y="259"/>
                  </a:cubicBezTo>
                  <a:cubicBezTo>
                    <a:pt x="11240" y="111"/>
                    <a:pt x="11018" y="38"/>
                    <a:pt x="10722" y="1"/>
                  </a:cubicBezTo>
                  <a:close/>
                </a:path>
              </a:pathLst>
            </a:custGeom>
            <a:solidFill>
              <a:srgbClr val="9C9C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48"/>
            <p:cNvSpPr/>
            <p:nvPr/>
          </p:nvSpPr>
          <p:spPr>
            <a:xfrm>
              <a:off x="6351250" y="3960150"/>
              <a:ext cx="321650" cy="170075"/>
            </a:xfrm>
            <a:custGeom>
              <a:rect b="b" l="l" r="r" t="t"/>
              <a:pathLst>
                <a:path extrusionOk="0" h="6803" w="12866">
                  <a:moveTo>
                    <a:pt x="11128" y="629"/>
                  </a:moveTo>
                  <a:cubicBezTo>
                    <a:pt x="11572" y="629"/>
                    <a:pt x="11831" y="739"/>
                    <a:pt x="11979" y="887"/>
                  </a:cubicBezTo>
                  <a:cubicBezTo>
                    <a:pt x="12163" y="1035"/>
                    <a:pt x="12237" y="1257"/>
                    <a:pt x="12237" y="1516"/>
                  </a:cubicBezTo>
                  <a:cubicBezTo>
                    <a:pt x="12274" y="2033"/>
                    <a:pt x="11868" y="2736"/>
                    <a:pt x="11017" y="3290"/>
                  </a:cubicBezTo>
                  <a:cubicBezTo>
                    <a:pt x="10019" y="3919"/>
                    <a:pt x="8134" y="4658"/>
                    <a:pt x="6359" y="5213"/>
                  </a:cubicBezTo>
                  <a:cubicBezTo>
                    <a:pt x="5435" y="5509"/>
                    <a:pt x="4584" y="5767"/>
                    <a:pt x="3845" y="5915"/>
                  </a:cubicBezTo>
                  <a:cubicBezTo>
                    <a:pt x="3106" y="6100"/>
                    <a:pt x="2477" y="6211"/>
                    <a:pt x="2181" y="6211"/>
                  </a:cubicBezTo>
                  <a:cubicBezTo>
                    <a:pt x="1849" y="6211"/>
                    <a:pt x="1405" y="6100"/>
                    <a:pt x="1072" y="5915"/>
                  </a:cubicBezTo>
                  <a:cubicBezTo>
                    <a:pt x="924" y="5841"/>
                    <a:pt x="813" y="5767"/>
                    <a:pt x="740" y="5657"/>
                  </a:cubicBezTo>
                  <a:cubicBezTo>
                    <a:pt x="666" y="5583"/>
                    <a:pt x="629" y="5509"/>
                    <a:pt x="629" y="5398"/>
                  </a:cubicBezTo>
                  <a:cubicBezTo>
                    <a:pt x="629" y="5324"/>
                    <a:pt x="703" y="5139"/>
                    <a:pt x="961" y="4880"/>
                  </a:cubicBezTo>
                  <a:cubicBezTo>
                    <a:pt x="1257" y="4658"/>
                    <a:pt x="1701" y="4400"/>
                    <a:pt x="2440" y="4104"/>
                  </a:cubicBezTo>
                  <a:cubicBezTo>
                    <a:pt x="5763" y="2802"/>
                    <a:pt x="10101" y="929"/>
                    <a:pt x="10721" y="661"/>
                  </a:cubicBezTo>
                  <a:lnTo>
                    <a:pt x="10721" y="661"/>
                  </a:lnTo>
                  <a:lnTo>
                    <a:pt x="10722" y="666"/>
                  </a:lnTo>
                  <a:cubicBezTo>
                    <a:pt x="10869" y="629"/>
                    <a:pt x="11017" y="629"/>
                    <a:pt x="11128" y="629"/>
                  </a:cubicBezTo>
                  <a:close/>
                  <a:moveTo>
                    <a:pt x="11128" y="0"/>
                  </a:moveTo>
                  <a:cubicBezTo>
                    <a:pt x="10980" y="0"/>
                    <a:pt x="10796" y="0"/>
                    <a:pt x="10611" y="37"/>
                  </a:cubicBezTo>
                  <a:lnTo>
                    <a:pt x="10537" y="74"/>
                  </a:lnTo>
                  <a:cubicBezTo>
                    <a:pt x="10537" y="74"/>
                    <a:pt x="10241" y="185"/>
                    <a:pt x="9723" y="407"/>
                  </a:cubicBezTo>
                  <a:cubicBezTo>
                    <a:pt x="8245" y="1035"/>
                    <a:pt x="4880" y="2477"/>
                    <a:pt x="2218" y="3512"/>
                  </a:cubicBezTo>
                  <a:cubicBezTo>
                    <a:pt x="1442" y="3808"/>
                    <a:pt x="924" y="4104"/>
                    <a:pt x="555" y="4437"/>
                  </a:cubicBezTo>
                  <a:cubicBezTo>
                    <a:pt x="222" y="4732"/>
                    <a:pt x="0" y="5065"/>
                    <a:pt x="0" y="5398"/>
                  </a:cubicBezTo>
                  <a:cubicBezTo>
                    <a:pt x="0" y="5657"/>
                    <a:pt x="111" y="5878"/>
                    <a:pt x="259" y="6063"/>
                  </a:cubicBezTo>
                  <a:cubicBezTo>
                    <a:pt x="481" y="6322"/>
                    <a:pt x="777" y="6507"/>
                    <a:pt x="1146" y="6618"/>
                  </a:cubicBezTo>
                  <a:cubicBezTo>
                    <a:pt x="1479" y="6729"/>
                    <a:pt x="1849" y="6803"/>
                    <a:pt x="2181" y="6803"/>
                  </a:cubicBezTo>
                  <a:cubicBezTo>
                    <a:pt x="2588" y="6803"/>
                    <a:pt x="3217" y="6692"/>
                    <a:pt x="3956" y="6507"/>
                  </a:cubicBezTo>
                  <a:cubicBezTo>
                    <a:pt x="5102" y="6248"/>
                    <a:pt x="6544" y="5841"/>
                    <a:pt x="7912" y="5324"/>
                  </a:cubicBezTo>
                  <a:cubicBezTo>
                    <a:pt x="9243" y="4843"/>
                    <a:pt x="10537" y="4326"/>
                    <a:pt x="11350" y="3808"/>
                  </a:cubicBezTo>
                  <a:cubicBezTo>
                    <a:pt x="12348" y="3180"/>
                    <a:pt x="12866" y="2329"/>
                    <a:pt x="12866" y="1516"/>
                  </a:cubicBezTo>
                  <a:cubicBezTo>
                    <a:pt x="12866" y="1109"/>
                    <a:pt x="12718" y="703"/>
                    <a:pt x="12422" y="444"/>
                  </a:cubicBezTo>
                  <a:cubicBezTo>
                    <a:pt x="12090" y="148"/>
                    <a:pt x="11683" y="0"/>
                    <a:pt x="1112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48"/>
            <p:cNvSpPr/>
            <p:nvPr/>
          </p:nvSpPr>
          <p:spPr>
            <a:xfrm>
              <a:off x="6287475" y="3882150"/>
              <a:ext cx="392175" cy="169525"/>
            </a:xfrm>
            <a:custGeom>
              <a:rect b="b" l="l" r="r" t="t"/>
              <a:pathLst>
                <a:path extrusionOk="0" h="6781" w="15687">
                  <a:moveTo>
                    <a:pt x="13608" y="0"/>
                  </a:moveTo>
                  <a:cubicBezTo>
                    <a:pt x="13436" y="0"/>
                    <a:pt x="13251" y="17"/>
                    <a:pt x="13051" y="51"/>
                  </a:cubicBezTo>
                  <a:cubicBezTo>
                    <a:pt x="13051" y="51"/>
                    <a:pt x="7875" y="2307"/>
                    <a:pt x="3919" y="3823"/>
                  </a:cubicBezTo>
                  <a:cubicBezTo>
                    <a:pt x="0" y="5375"/>
                    <a:pt x="2255" y="6780"/>
                    <a:pt x="3808" y="6780"/>
                  </a:cubicBezTo>
                  <a:cubicBezTo>
                    <a:pt x="5324" y="6780"/>
                    <a:pt x="11387" y="4969"/>
                    <a:pt x="13642" y="3564"/>
                  </a:cubicBezTo>
                  <a:cubicBezTo>
                    <a:pt x="15687" y="2269"/>
                    <a:pt x="15627" y="0"/>
                    <a:pt x="136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48"/>
            <p:cNvSpPr/>
            <p:nvPr/>
          </p:nvSpPr>
          <p:spPr>
            <a:xfrm>
              <a:off x="6338300" y="3891750"/>
              <a:ext cx="320750" cy="152525"/>
            </a:xfrm>
            <a:custGeom>
              <a:rect b="b" l="l" r="r" t="t"/>
              <a:pathLst>
                <a:path extrusionOk="0" h="6101" w="12830">
                  <a:moveTo>
                    <a:pt x="12090" y="0"/>
                  </a:moveTo>
                  <a:cubicBezTo>
                    <a:pt x="12053" y="0"/>
                    <a:pt x="12016" y="37"/>
                    <a:pt x="12016" y="37"/>
                  </a:cubicBezTo>
                  <a:cubicBezTo>
                    <a:pt x="10278" y="1109"/>
                    <a:pt x="6286" y="2440"/>
                    <a:pt x="3845" y="2995"/>
                  </a:cubicBezTo>
                  <a:cubicBezTo>
                    <a:pt x="3217" y="3254"/>
                    <a:pt x="2625" y="3512"/>
                    <a:pt x="2034" y="3734"/>
                  </a:cubicBezTo>
                  <a:cubicBezTo>
                    <a:pt x="1221" y="4067"/>
                    <a:pt x="703" y="4363"/>
                    <a:pt x="407" y="4622"/>
                  </a:cubicBezTo>
                  <a:cubicBezTo>
                    <a:pt x="74" y="4880"/>
                    <a:pt x="1" y="5065"/>
                    <a:pt x="1" y="5213"/>
                  </a:cubicBezTo>
                  <a:cubicBezTo>
                    <a:pt x="1" y="5287"/>
                    <a:pt x="38" y="5398"/>
                    <a:pt x="148" y="5509"/>
                  </a:cubicBezTo>
                  <a:cubicBezTo>
                    <a:pt x="222" y="5583"/>
                    <a:pt x="370" y="5694"/>
                    <a:pt x="555" y="5805"/>
                  </a:cubicBezTo>
                  <a:cubicBezTo>
                    <a:pt x="888" y="5989"/>
                    <a:pt x="1368" y="6100"/>
                    <a:pt x="1738" y="6100"/>
                  </a:cubicBezTo>
                  <a:lnTo>
                    <a:pt x="1775" y="6100"/>
                  </a:lnTo>
                  <a:cubicBezTo>
                    <a:pt x="2108" y="6100"/>
                    <a:pt x="2773" y="5989"/>
                    <a:pt x="3550" y="5805"/>
                  </a:cubicBezTo>
                  <a:cubicBezTo>
                    <a:pt x="4363" y="5620"/>
                    <a:pt x="5324" y="5324"/>
                    <a:pt x="6323" y="5028"/>
                  </a:cubicBezTo>
                  <a:cubicBezTo>
                    <a:pt x="8282" y="4400"/>
                    <a:pt x="10352" y="3586"/>
                    <a:pt x="11424" y="2921"/>
                  </a:cubicBezTo>
                  <a:cubicBezTo>
                    <a:pt x="12386" y="2329"/>
                    <a:pt x="12829" y="1516"/>
                    <a:pt x="12792" y="925"/>
                  </a:cubicBezTo>
                  <a:cubicBezTo>
                    <a:pt x="12792" y="629"/>
                    <a:pt x="12718" y="407"/>
                    <a:pt x="12534" y="222"/>
                  </a:cubicBezTo>
                  <a:cubicBezTo>
                    <a:pt x="12423" y="111"/>
                    <a:pt x="12275" y="37"/>
                    <a:pt x="12090" y="0"/>
                  </a:cubicBezTo>
                  <a:close/>
                </a:path>
              </a:pathLst>
            </a:custGeom>
            <a:solidFill>
              <a:srgbClr val="9C9C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48"/>
            <p:cNvSpPr/>
            <p:nvPr/>
          </p:nvSpPr>
          <p:spPr>
            <a:xfrm>
              <a:off x="6323525" y="3874175"/>
              <a:ext cx="350300" cy="184875"/>
            </a:xfrm>
            <a:custGeom>
              <a:rect b="b" l="l" r="r" t="t"/>
              <a:pathLst>
                <a:path extrusionOk="0" h="7395" w="14012">
                  <a:moveTo>
                    <a:pt x="12163" y="629"/>
                  </a:moveTo>
                  <a:cubicBezTo>
                    <a:pt x="12607" y="629"/>
                    <a:pt x="12903" y="740"/>
                    <a:pt x="13125" y="925"/>
                  </a:cubicBezTo>
                  <a:cubicBezTo>
                    <a:pt x="13309" y="1110"/>
                    <a:pt x="13383" y="1332"/>
                    <a:pt x="13383" y="1628"/>
                  </a:cubicBezTo>
                  <a:cubicBezTo>
                    <a:pt x="13420" y="2219"/>
                    <a:pt x="12977" y="3032"/>
                    <a:pt x="12015" y="3624"/>
                  </a:cubicBezTo>
                  <a:cubicBezTo>
                    <a:pt x="10943" y="4289"/>
                    <a:pt x="8873" y="5103"/>
                    <a:pt x="6914" y="5731"/>
                  </a:cubicBezTo>
                  <a:cubicBezTo>
                    <a:pt x="5915" y="6027"/>
                    <a:pt x="4954" y="6323"/>
                    <a:pt x="4141" y="6508"/>
                  </a:cubicBezTo>
                  <a:cubicBezTo>
                    <a:pt x="3364" y="6692"/>
                    <a:pt x="2699" y="6803"/>
                    <a:pt x="2366" y="6803"/>
                  </a:cubicBezTo>
                  <a:cubicBezTo>
                    <a:pt x="1959" y="6803"/>
                    <a:pt x="1479" y="6692"/>
                    <a:pt x="1146" y="6508"/>
                  </a:cubicBezTo>
                  <a:cubicBezTo>
                    <a:pt x="961" y="6397"/>
                    <a:pt x="813" y="6286"/>
                    <a:pt x="739" y="6212"/>
                  </a:cubicBezTo>
                  <a:cubicBezTo>
                    <a:pt x="629" y="6101"/>
                    <a:pt x="592" y="5990"/>
                    <a:pt x="592" y="5916"/>
                  </a:cubicBezTo>
                  <a:cubicBezTo>
                    <a:pt x="592" y="5768"/>
                    <a:pt x="665" y="5583"/>
                    <a:pt x="998" y="5325"/>
                  </a:cubicBezTo>
                  <a:cubicBezTo>
                    <a:pt x="1294" y="5066"/>
                    <a:pt x="1812" y="4770"/>
                    <a:pt x="2625" y="4437"/>
                  </a:cubicBezTo>
                  <a:cubicBezTo>
                    <a:pt x="6268" y="2994"/>
                    <a:pt x="11030" y="943"/>
                    <a:pt x="11682" y="662"/>
                  </a:cubicBezTo>
                  <a:lnTo>
                    <a:pt x="11682" y="662"/>
                  </a:lnTo>
                  <a:lnTo>
                    <a:pt x="11683" y="666"/>
                  </a:lnTo>
                  <a:cubicBezTo>
                    <a:pt x="11831" y="629"/>
                    <a:pt x="12015" y="629"/>
                    <a:pt x="12163" y="629"/>
                  </a:cubicBezTo>
                  <a:close/>
                  <a:moveTo>
                    <a:pt x="12163" y="1"/>
                  </a:moveTo>
                  <a:cubicBezTo>
                    <a:pt x="11978" y="1"/>
                    <a:pt x="11794" y="38"/>
                    <a:pt x="11572" y="75"/>
                  </a:cubicBezTo>
                  <a:lnTo>
                    <a:pt x="11498" y="75"/>
                  </a:lnTo>
                  <a:cubicBezTo>
                    <a:pt x="11498" y="75"/>
                    <a:pt x="11165" y="223"/>
                    <a:pt x="10611" y="444"/>
                  </a:cubicBezTo>
                  <a:cubicBezTo>
                    <a:pt x="8984" y="1147"/>
                    <a:pt x="5324" y="2700"/>
                    <a:pt x="2366" y="3883"/>
                  </a:cubicBezTo>
                  <a:cubicBezTo>
                    <a:pt x="1553" y="4178"/>
                    <a:pt x="961" y="4511"/>
                    <a:pt x="592" y="4844"/>
                  </a:cubicBezTo>
                  <a:cubicBezTo>
                    <a:pt x="222" y="5177"/>
                    <a:pt x="0" y="5546"/>
                    <a:pt x="0" y="5916"/>
                  </a:cubicBezTo>
                  <a:cubicBezTo>
                    <a:pt x="0" y="6175"/>
                    <a:pt x="111" y="6397"/>
                    <a:pt x="259" y="6582"/>
                  </a:cubicBezTo>
                  <a:cubicBezTo>
                    <a:pt x="481" y="6877"/>
                    <a:pt x="813" y="7062"/>
                    <a:pt x="1183" y="7210"/>
                  </a:cubicBezTo>
                  <a:cubicBezTo>
                    <a:pt x="1553" y="7321"/>
                    <a:pt x="1959" y="7395"/>
                    <a:pt x="2366" y="7395"/>
                  </a:cubicBezTo>
                  <a:cubicBezTo>
                    <a:pt x="2810" y="7395"/>
                    <a:pt x="3475" y="7284"/>
                    <a:pt x="4289" y="7099"/>
                  </a:cubicBezTo>
                  <a:cubicBezTo>
                    <a:pt x="5546" y="6803"/>
                    <a:pt x="7098" y="6323"/>
                    <a:pt x="8614" y="5805"/>
                  </a:cubicBezTo>
                  <a:cubicBezTo>
                    <a:pt x="10093" y="5288"/>
                    <a:pt x="11461" y="4696"/>
                    <a:pt x="12348" y="4142"/>
                  </a:cubicBezTo>
                  <a:cubicBezTo>
                    <a:pt x="13420" y="3439"/>
                    <a:pt x="14012" y="2515"/>
                    <a:pt x="14012" y="1628"/>
                  </a:cubicBezTo>
                  <a:cubicBezTo>
                    <a:pt x="14012" y="1184"/>
                    <a:pt x="13864" y="777"/>
                    <a:pt x="13531" y="481"/>
                  </a:cubicBezTo>
                  <a:cubicBezTo>
                    <a:pt x="13199" y="186"/>
                    <a:pt x="12718" y="1"/>
                    <a:pt x="1216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48"/>
            <p:cNvSpPr/>
            <p:nvPr/>
          </p:nvSpPr>
          <p:spPr>
            <a:xfrm>
              <a:off x="6297625" y="3803775"/>
              <a:ext cx="392475" cy="169325"/>
            </a:xfrm>
            <a:custGeom>
              <a:rect b="b" l="l" r="r" t="t"/>
              <a:pathLst>
                <a:path extrusionOk="0" h="6773" w="15699">
                  <a:moveTo>
                    <a:pt x="13576" y="0"/>
                  </a:moveTo>
                  <a:cubicBezTo>
                    <a:pt x="13413" y="0"/>
                    <a:pt x="13239" y="14"/>
                    <a:pt x="13051" y="44"/>
                  </a:cubicBezTo>
                  <a:cubicBezTo>
                    <a:pt x="13051" y="44"/>
                    <a:pt x="7876" y="2299"/>
                    <a:pt x="3957" y="3852"/>
                  </a:cubicBezTo>
                  <a:cubicBezTo>
                    <a:pt x="1" y="5368"/>
                    <a:pt x="2256" y="6773"/>
                    <a:pt x="3809" y="6773"/>
                  </a:cubicBezTo>
                  <a:cubicBezTo>
                    <a:pt x="5362" y="6773"/>
                    <a:pt x="11388" y="4961"/>
                    <a:pt x="13643" y="3556"/>
                  </a:cubicBezTo>
                  <a:cubicBezTo>
                    <a:pt x="15699" y="2254"/>
                    <a:pt x="15627" y="0"/>
                    <a:pt x="1357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48"/>
            <p:cNvSpPr/>
            <p:nvPr/>
          </p:nvSpPr>
          <p:spPr>
            <a:xfrm>
              <a:off x="6341075" y="3803950"/>
              <a:ext cx="335525" cy="169150"/>
            </a:xfrm>
            <a:custGeom>
              <a:rect b="b" l="l" r="r" t="t"/>
              <a:pathLst>
                <a:path extrusionOk="0" h="6766" w="13421">
                  <a:moveTo>
                    <a:pt x="11868" y="0"/>
                  </a:moveTo>
                  <a:cubicBezTo>
                    <a:pt x="11683" y="0"/>
                    <a:pt x="11535" y="0"/>
                    <a:pt x="11313" y="37"/>
                  </a:cubicBezTo>
                  <a:cubicBezTo>
                    <a:pt x="11313" y="37"/>
                    <a:pt x="6138" y="2292"/>
                    <a:pt x="2219" y="3845"/>
                  </a:cubicBezTo>
                  <a:cubicBezTo>
                    <a:pt x="592" y="4473"/>
                    <a:pt x="0" y="5065"/>
                    <a:pt x="0" y="5583"/>
                  </a:cubicBezTo>
                  <a:cubicBezTo>
                    <a:pt x="0" y="6285"/>
                    <a:pt x="1147" y="6766"/>
                    <a:pt x="2071" y="6766"/>
                  </a:cubicBezTo>
                  <a:cubicBezTo>
                    <a:pt x="3624" y="6766"/>
                    <a:pt x="9650" y="4954"/>
                    <a:pt x="11905" y="3549"/>
                  </a:cubicBezTo>
                  <a:cubicBezTo>
                    <a:pt x="11905" y="3549"/>
                    <a:pt x="11942" y="3512"/>
                    <a:pt x="11979" y="3512"/>
                  </a:cubicBezTo>
                  <a:cubicBezTo>
                    <a:pt x="12164" y="3364"/>
                    <a:pt x="12349" y="3216"/>
                    <a:pt x="12533" y="3069"/>
                  </a:cubicBezTo>
                  <a:cubicBezTo>
                    <a:pt x="13125" y="2514"/>
                    <a:pt x="13421" y="1886"/>
                    <a:pt x="13421" y="1331"/>
                  </a:cubicBezTo>
                  <a:cubicBezTo>
                    <a:pt x="13421" y="592"/>
                    <a:pt x="12903" y="0"/>
                    <a:pt x="11868" y="0"/>
                  </a:cubicBezTo>
                  <a:close/>
                </a:path>
              </a:pathLst>
            </a:custGeom>
            <a:solidFill>
              <a:srgbClr val="9C9C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48"/>
            <p:cNvSpPr/>
            <p:nvPr/>
          </p:nvSpPr>
          <p:spPr>
            <a:xfrm>
              <a:off x="6333675" y="3795625"/>
              <a:ext cx="350325" cy="185800"/>
            </a:xfrm>
            <a:custGeom>
              <a:rect b="b" l="l" r="r" t="t"/>
              <a:pathLst>
                <a:path extrusionOk="0" h="7432" w="14013">
                  <a:moveTo>
                    <a:pt x="12164" y="629"/>
                  </a:moveTo>
                  <a:cubicBezTo>
                    <a:pt x="12608" y="629"/>
                    <a:pt x="12903" y="777"/>
                    <a:pt x="13125" y="925"/>
                  </a:cubicBezTo>
                  <a:cubicBezTo>
                    <a:pt x="13310" y="1109"/>
                    <a:pt x="13384" y="1331"/>
                    <a:pt x="13421" y="1664"/>
                  </a:cubicBezTo>
                  <a:cubicBezTo>
                    <a:pt x="13421" y="2219"/>
                    <a:pt x="12977" y="3032"/>
                    <a:pt x="12016" y="3623"/>
                  </a:cubicBezTo>
                  <a:cubicBezTo>
                    <a:pt x="10944" y="4289"/>
                    <a:pt x="8874" y="5102"/>
                    <a:pt x="6914" y="5731"/>
                  </a:cubicBezTo>
                  <a:cubicBezTo>
                    <a:pt x="5916" y="6027"/>
                    <a:pt x="4955" y="6322"/>
                    <a:pt x="4141" y="6507"/>
                  </a:cubicBezTo>
                  <a:cubicBezTo>
                    <a:pt x="3365" y="6692"/>
                    <a:pt x="2700" y="6803"/>
                    <a:pt x="2367" y="6803"/>
                  </a:cubicBezTo>
                  <a:cubicBezTo>
                    <a:pt x="1960" y="6803"/>
                    <a:pt x="1480" y="6692"/>
                    <a:pt x="1147" y="6507"/>
                  </a:cubicBezTo>
                  <a:cubicBezTo>
                    <a:pt x="962" y="6433"/>
                    <a:pt x="814" y="6322"/>
                    <a:pt x="740" y="6211"/>
                  </a:cubicBezTo>
                  <a:cubicBezTo>
                    <a:pt x="629" y="6100"/>
                    <a:pt x="592" y="6027"/>
                    <a:pt x="592" y="5916"/>
                  </a:cubicBezTo>
                  <a:cubicBezTo>
                    <a:pt x="592" y="5805"/>
                    <a:pt x="666" y="5583"/>
                    <a:pt x="999" y="5324"/>
                  </a:cubicBezTo>
                  <a:cubicBezTo>
                    <a:pt x="1295" y="5065"/>
                    <a:pt x="1812" y="4770"/>
                    <a:pt x="2626" y="4437"/>
                  </a:cubicBezTo>
                  <a:cubicBezTo>
                    <a:pt x="6544" y="2884"/>
                    <a:pt x="11757" y="666"/>
                    <a:pt x="11757" y="666"/>
                  </a:cubicBezTo>
                  <a:lnTo>
                    <a:pt x="11751" y="654"/>
                  </a:lnTo>
                  <a:lnTo>
                    <a:pt x="11751" y="654"/>
                  </a:lnTo>
                  <a:cubicBezTo>
                    <a:pt x="11905" y="629"/>
                    <a:pt x="12035" y="629"/>
                    <a:pt x="12164" y="629"/>
                  </a:cubicBezTo>
                  <a:close/>
                  <a:moveTo>
                    <a:pt x="12164" y="0"/>
                  </a:moveTo>
                  <a:cubicBezTo>
                    <a:pt x="11979" y="0"/>
                    <a:pt x="11794" y="37"/>
                    <a:pt x="11572" y="74"/>
                  </a:cubicBezTo>
                  <a:lnTo>
                    <a:pt x="11499" y="74"/>
                  </a:lnTo>
                  <a:cubicBezTo>
                    <a:pt x="11499" y="74"/>
                    <a:pt x="11166" y="222"/>
                    <a:pt x="10648" y="481"/>
                  </a:cubicBezTo>
                  <a:cubicBezTo>
                    <a:pt x="8985" y="1183"/>
                    <a:pt x="5324" y="2736"/>
                    <a:pt x="2367" y="3882"/>
                  </a:cubicBezTo>
                  <a:cubicBezTo>
                    <a:pt x="1553" y="4215"/>
                    <a:pt x="962" y="4511"/>
                    <a:pt x="592" y="4843"/>
                  </a:cubicBezTo>
                  <a:cubicBezTo>
                    <a:pt x="223" y="5176"/>
                    <a:pt x="1" y="5546"/>
                    <a:pt x="1" y="5916"/>
                  </a:cubicBezTo>
                  <a:cubicBezTo>
                    <a:pt x="1" y="6174"/>
                    <a:pt x="112" y="6433"/>
                    <a:pt x="259" y="6618"/>
                  </a:cubicBezTo>
                  <a:cubicBezTo>
                    <a:pt x="481" y="6877"/>
                    <a:pt x="851" y="7062"/>
                    <a:pt x="1184" y="7210"/>
                  </a:cubicBezTo>
                  <a:cubicBezTo>
                    <a:pt x="1553" y="7357"/>
                    <a:pt x="1960" y="7431"/>
                    <a:pt x="2367" y="7431"/>
                  </a:cubicBezTo>
                  <a:cubicBezTo>
                    <a:pt x="2810" y="7431"/>
                    <a:pt x="3476" y="7284"/>
                    <a:pt x="4289" y="7099"/>
                  </a:cubicBezTo>
                  <a:cubicBezTo>
                    <a:pt x="5546" y="6803"/>
                    <a:pt x="7099" y="6359"/>
                    <a:pt x="8615" y="5805"/>
                  </a:cubicBezTo>
                  <a:cubicBezTo>
                    <a:pt x="10094" y="5287"/>
                    <a:pt x="11462" y="4696"/>
                    <a:pt x="12349" y="4141"/>
                  </a:cubicBezTo>
                  <a:cubicBezTo>
                    <a:pt x="13458" y="3476"/>
                    <a:pt x="14013" y="2514"/>
                    <a:pt x="14013" y="1664"/>
                  </a:cubicBezTo>
                  <a:cubicBezTo>
                    <a:pt x="14013" y="1220"/>
                    <a:pt x="13865" y="777"/>
                    <a:pt x="13532" y="481"/>
                  </a:cubicBezTo>
                  <a:cubicBezTo>
                    <a:pt x="13199" y="185"/>
                    <a:pt x="12719" y="0"/>
                    <a:pt x="121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48"/>
            <p:cNvSpPr/>
            <p:nvPr/>
          </p:nvSpPr>
          <p:spPr>
            <a:xfrm>
              <a:off x="4942650" y="1866675"/>
              <a:ext cx="849425" cy="1047800"/>
            </a:xfrm>
            <a:custGeom>
              <a:rect b="b" l="l" r="r" t="t"/>
              <a:pathLst>
                <a:path extrusionOk="0" h="41912" w="33977">
                  <a:moveTo>
                    <a:pt x="14309" y="0"/>
                  </a:moveTo>
                  <a:cubicBezTo>
                    <a:pt x="14309" y="0"/>
                    <a:pt x="4216" y="6470"/>
                    <a:pt x="2108" y="8984"/>
                  </a:cubicBezTo>
                  <a:cubicBezTo>
                    <a:pt x="1" y="11535"/>
                    <a:pt x="962" y="16859"/>
                    <a:pt x="1110" y="18560"/>
                  </a:cubicBezTo>
                  <a:cubicBezTo>
                    <a:pt x="1258" y="20223"/>
                    <a:pt x="1406" y="31462"/>
                    <a:pt x="2367" y="33274"/>
                  </a:cubicBezTo>
                  <a:cubicBezTo>
                    <a:pt x="3333" y="35063"/>
                    <a:pt x="6205" y="41911"/>
                    <a:pt x="15275" y="41911"/>
                  </a:cubicBezTo>
                  <a:cubicBezTo>
                    <a:pt x="15575" y="41911"/>
                    <a:pt x="15881" y="41904"/>
                    <a:pt x="16194" y="41888"/>
                  </a:cubicBezTo>
                  <a:cubicBezTo>
                    <a:pt x="23255" y="41592"/>
                    <a:pt x="26805" y="35825"/>
                    <a:pt x="28210" y="32165"/>
                  </a:cubicBezTo>
                  <a:cubicBezTo>
                    <a:pt x="29614" y="28505"/>
                    <a:pt x="29910" y="24290"/>
                    <a:pt x="29910" y="24290"/>
                  </a:cubicBezTo>
                  <a:cubicBezTo>
                    <a:pt x="29910" y="24290"/>
                    <a:pt x="33977" y="23588"/>
                    <a:pt x="33977" y="20223"/>
                  </a:cubicBezTo>
                  <a:cubicBezTo>
                    <a:pt x="33977" y="17022"/>
                    <a:pt x="33173" y="13318"/>
                    <a:pt x="31439" y="13318"/>
                  </a:cubicBezTo>
                  <a:cubicBezTo>
                    <a:pt x="31351" y="13318"/>
                    <a:pt x="31260" y="13327"/>
                    <a:pt x="31167" y="13347"/>
                  </a:cubicBezTo>
                  <a:cubicBezTo>
                    <a:pt x="30206" y="13569"/>
                    <a:pt x="28912" y="15750"/>
                    <a:pt x="28912" y="15750"/>
                  </a:cubicBezTo>
                  <a:cubicBezTo>
                    <a:pt x="28912" y="15750"/>
                    <a:pt x="23588" y="12238"/>
                    <a:pt x="19078" y="7025"/>
                  </a:cubicBezTo>
                  <a:cubicBezTo>
                    <a:pt x="14604" y="1812"/>
                    <a:pt x="14309" y="0"/>
                    <a:pt x="14309" y="0"/>
                  </a:cubicBezTo>
                  <a:close/>
                </a:path>
              </a:pathLst>
            </a:custGeom>
            <a:solidFill>
              <a:srgbClr val="ADAD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48"/>
            <p:cNvSpPr/>
            <p:nvPr/>
          </p:nvSpPr>
          <p:spPr>
            <a:xfrm>
              <a:off x="4970400" y="1866675"/>
              <a:ext cx="695050" cy="401125"/>
            </a:xfrm>
            <a:custGeom>
              <a:rect b="b" l="l" r="r" t="t"/>
              <a:pathLst>
                <a:path extrusionOk="0" h="16045" w="27802">
                  <a:moveTo>
                    <a:pt x="13199" y="0"/>
                  </a:moveTo>
                  <a:cubicBezTo>
                    <a:pt x="13199" y="0"/>
                    <a:pt x="3106" y="6470"/>
                    <a:pt x="998" y="8984"/>
                  </a:cubicBezTo>
                  <a:cubicBezTo>
                    <a:pt x="518" y="9576"/>
                    <a:pt x="185" y="10278"/>
                    <a:pt x="0" y="11055"/>
                  </a:cubicBezTo>
                  <a:lnTo>
                    <a:pt x="12570" y="5842"/>
                  </a:lnTo>
                  <a:cubicBezTo>
                    <a:pt x="12570" y="5842"/>
                    <a:pt x="20307" y="16045"/>
                    <a:pt x="26183" y="16045"/>
                  </a:cubicBezTo>
                  <a:cubicBezTo>
                    <a:pt x="26742" y="16045"/>
                    <a:pt x="27285" y="15952"/>
                    <a:pt x="27802" y="15750"/>
                  </a:cubicBezTo>
                  <a:cubicBezTo>
                    <a:pt x="27802" y="15750"/>
                    <a:pt x="22478" y="12238"/>
                    <a:pt x="17968" y="7025"/>
                  </a:cubicBezTo>
                  <a:cubicBezTo>
                    <a:pt x="13494" y="1812"/>
                    <a:pt x="13199" y="0"/>
                    <a:pt x="1319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p48"/>
            <p:cNvSpPr/>
            <p:nvPr/>
          </p:nvSpPr>
          <p:spPr>
            <a:xfrm>
              <a:off x="4968550" y="2285850"/>
              <a:ext cx="823525" cy="628625"/>
            </a:xfrm>
            <a:custGeom>
              <a:rect b="b" l="l" r="r" t="t"/>
              <a:pathLst>
                <a:path extrusionOk="0" h="25145" w="32941">
                  <a:moveTo>
                    <a:pt x="3235" y="0"/>
                  </a:moveTo>
                  <a:cubicBezTo>
                    <a:pt x="3026" y="0"/>
                    <a:pt x="2810" y="6"/>
                    <a:pt x="2588" y="18"/>
                  </a:cubicBezTo>
                  <a:cubicBezTo>
                    <a:pt x="1479" y="92"/>
                    <a:pt x="666" y="536"/>
                    <a:pt x="0" y="1090"/>
                  </a:cubicBezTo>
                  <a:cubicBezTo>
                    <a:pt x="37" y="1349"/>
                    <a:pt x="74" y="1608"/>
                    <a:pt x="74" y="1793"/>
                  </a:cubicBezTo>
                  <a:cubicBezTo>
                    <a:pt x="222" y="3456"/>
                    <a:pt x="370" y="14695"/>
                    <a:pt x="1331" y="16507"/>
                  </a:cubicBezTo>
                  <a:cubicBezTo>
                    <a:pt x="2297" y="18296"/>
                    <a:pt x="5169" y="25144"/>
                    <a:pt x="14239" y="25144"/>
                  </a:cubicBezTo>
                  <a:cubicBezTo>
                    <a:pt x="14539" y="25144"/>
                    <a:pt x="14845" y="25137"/>
                    <a:pt x="15158" y="25121"/>
                  </a:cubicBezTo>
                  <a:cubicBezTo>
                    <a:pt x="22219" y="24825"/>
                    <a:pt x="25769" y="19058"/>
                    <a:pt x="27174" y="15398"/>
                  </a:cubicBezTo>
                  <a:cubicBezTo>
                    <a:pt x="28578" y="11738"/>
                    <a:pt x="28874" y="7523"/>
                    <a:pt x="28874" y="7523"/>
                  </a:cubicBezTo>
                  <a:cubicBezTo>
                    <a:pt x="28874" y="7523"/>
                    <a:pt x="32941" y="6821"/>
                    <a:pt x="32941" y="3456"/>
                  </a:cubicBezTo>
                  <a:cubicBezTo>
                    <a:pt x="32941" y="2791"/>
                    <a:pt x="32904" y="2088"/>
                    <a:pt x="32830" y="1386"/>
                  </a:cubicBezTo>
                  <a:cubicBezTo>
                    <a:pt x="32719" y="2458"/>
                    <a:pt x="32497" y="3641"/>
                    <a:pt x="32054" y="4602"/>
                  </a:cubicBezTo>
                  <a:cubicBezTo>
                    <a:pt x="31225" y="6421"/>
                    <a:pt x="29447" y="6673"/>
                    <a:pt x="28528" y="6673"/>
                  </a:cubicBezTo>
                  <a:cubicBezTo>
                    <a:pt x="28176" y="6673"/>
                    <a:pt x="27950" y="6636"/>
                    <a:pt x="27950" y="6636"/>
                  </a:cubicBezTo>
                  <a:cubicBezTo>
                    <a:pt x="27950" y="6636"/>
                    <a:pt x="26101" y="16248"/>
                    <a:pt x="23587" y="19206"/>
                  </a:cubicBezTo>
                  <a:cubicBezTo>
                    <a:pt x="21937" y="21148"/>
                    <a:pt x="18421" y="22899"/>
                    <a:pt x="14265" y="22899"/>
                  </a:cubicBezTo>
                  <a:cubicBezTo>
                    <a:pt x="12091" y="22899"/>
                    <a:pt x="9743" y="22420"/>
                    <a:pt x="7394" y="21239"/>
                  </a:cubicBezTo>
                  <a:cubicBezTo>
                    <a:pt x="555" y="17838"/>
                    <a:pt x="1479" y="9409"/>
                    <a:pt x="1479" y="9409"/>
                  </a:cubicBezTo>
                  <a:cubicBezTo>
                    <a:pt x="1479" y="9409"/>
                    <a:pt x="5583" y="9409"/>
                    <a:pt x="7172" y="5527"/>
                  </a:cubicBezTo>
                  <a:cubicBezTo>
                    <a:pt x="8677" y="1853"/>
                    <a:pt x="6936" y="0"/>
                    <a:pt x="32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4" name="Google Shape;1584;p48"/>
            <p:cNvSpPr/>
            <p:nvPr/>
          </p:nvSpPr>
          <p:spPr>
            <a:xfrm>
              <a:off x="4968550" y="2286300"/>
              <a:ext cx="823525" cy="628525"/>
            </a:xfrm>
            <a:custGeom>
              <a:rect b="b" l="l" r="r" t="t"/>
              <a:pathLst>
                <a:path extrusionOk="0" h="25141" w="32941">
                  <a:moveTo>
                    <a:pt x="2588" y="0"/>
                  </a:moveTo>
                  <a:cubicBezTo>
                    <a:pt x="1479" y="74"/>
                    <a:pt x="666" y="518"/>
                    <a:pt x="0" y="1072"/>
                  </a:cubicBezTo>
                  <a:cubicBezTo>
                    <a:pt x="37" y="1331"/>
                    <a:pt x="74" y="1553"/>
                    <a:pt x="74" y="1775"/>
                  </a:cubicBezTo>
                  <a:cubicBezTo>
                    <a:pt x="222" y="3401"/>
                    <a:pt x="370" y="14197"/>
                    <a:pt x="1294" y="16378"/>
                  </a:cubicBezTo>
                  <a:cubicBezTo>
                    <a:pt x="1294" y="16415"/>
                    <a:pt x="1331" y="16452"/>
                    <a:pt x="1331" y="16489"/>
                  </a:cubicBezTo>
                  <a:cubicBezTo>
                    <a:pt x="1405" y="16637"/>
                    <a:pt x="1479" y="16785"/>
                    <a:pt x="1590" y="16970"/>
                  </a:cubicBezTo>
                  <a:cubicBezTo>
                    <a:pt x="1664" y="17155"/>
                    <a:pt x="1812" y="17376"/>
                    <a:pt x="1923" y="17598"/>
                  </a:cubicBezTo>
                  <a:cubicBezTo>
                    <a:pt x="2255" y="18227"/>
                    <a:pt x="2699" y="19003"/>
                    <a:pt x="3327" y="19816"/>
                  </a:cubicBezTo>
                  <a:cubicBezTo>
                    <a:pt x="3475" y="20038"/>
                    <a:pt x="3623" y="20260"/>
                    <a:pt x="3808" y="20482"/>
                  </a:cubicBezTo>
                  <a:cubicBezTo>
                    <a:pt x="3919" y="20593"/>
                    <a:pt x="3993" y="20667"/>
                    <a:pt x="4067" y="20778"/>
                  </a:cubicBezTo>
                  <a:cubicBezTo>
                    <a:pt x="6026" y="22996"/>
                    <a:pt x="9169" y="25140"/>
                    <a:pt x="14271" y="25140"/>
                  </a:cubicBezTo>
                  <a:cubicBezTo>
                    <a:pt x="14567" y="25140"/>
                    <a:pt x="14862" y="25140"/>
                    <a:pt x="15158" y="25103"/>
                  </a:cubicBezTo>
                  <a:cubicBezTo>
                    <a:pt x="16748" y="25029"/>
                    <a:pt x="18190" y="24697"/>
                    <a:pt x="19447" y="24142"/>
                  </a:cubicBezTo>
                  <a:cubicBezTo>
                    <a:pt x="19853" y="23957"/>
                    <a:pt x="20223" y="23772"/>
                    <a:pt x="20593" y="23587"/>
                  </a:cubicBezTo>
                  <a:lnTo>
                    <a:pt x="20630" y="23550"/>
                  </a:lnTo>
                  <a:cubicBezTo>
                    <a:pt x="20852" y="23403"/>
                    <a:pt x="21073" y="23292"/>
                    <a:pt x="21295" y="23144"/>
                  </a:cubicBezTo>
                  <a:cubicBezTo>
                    <a:pt x="22811" y="22109"/>
                    <a:pt x="24031" y="20815"/>
                    <a:pt x="24992" y="19484"/>
                  </a:cubicBezTo>
                  <a:cubicBezTo>
                    <a:pt x="25140" y="19299"/>
                    <a:pt x="25251" y="19114"/>
                    <a:pt x="25399" y="18892"/>
                  </a:cubicBezTo>
                  <a:cubicBezTo>
                    <a:pt x="25584" y="18596"/>
                    <a:pt x="25769" y="18301"/>
                    <a:pt x="25953" y="18005"/>
                  </a:cubicBezTo>
                  <a:cubicBezTo>
                    <a:pt x="26064" y="17783"/>
                    <a:pt x="26175" y="17598"/>
                    <a:pt x="26286" y="17376"/>
                  </a:cubicBezTo>
                  <a:cubicBezTo>
                    <a:pt x="26656" y="16674"/>
                    <a:pt x="26952" y="16008"/>
                    <a:pt x="27174" y="15380"/>
                  </a:cubicBezTo>
                  <a:cubicBezTo>
                    <a:pt x="28578" y="11720"/>
                    <a:pt x="28874" y="7505"/>
                    <a:pt x="28874" y="7505"/>
                  </a:cubicBezTo>
                  <a:cubicBezTo>
                    <a:pt x="28874" y="7505"/>
                    <a:pt x="32941" y="6803"/>
                    <a:pt x="32941" y="3438"/>
                  </a:cubicBezTo>
                  <a:cubicBezTo>
                    <a:pt x="32941" y="2773"/>
                    <a:pt x="32904" y="2070"/>
                    <a:pt x="32830" y="1368"/>
                  </a:cubicBezTo>
                  <a:cubicBezTo>
                    <a:pt x="32719" y="2440"/>
                    <a:pt x="32497" y="3623"/>
                    <a:pt x="32054" y="4584"/>
                  </a:cubicBezTo>
                  <a:cubicBezTo>
                    <a:pt x="31203" y="6433"/>
                    <a:pt x="29392" y="6655"/>
                    <a:pt x="28467" y="6655"/>
                  </a:cubicBezTo>
                  <a:cubicBezTo>
                    <a:pt x="28135" y="6655"/>
                    <a:pt x="27950" y="6618"/>
                    <a:pt x="27950" y="6618"/>
                  </a:cubicBezTo>
                  <a:cubicBezTo>
                    <a:pt x="27950" y="6618"/>
                    <a:pt x="26101" y="16230"/>
                    <a:pt x="23587" y="19188"/>
                  </a:cubicBezTo>
                  <a:cubicBezTo>
                    <a:pt x="21961" y="21147"/>
                    <a:pt x="18411" y="22885"/>
                    <a:pt x="14271" y="22885"/>
                  </a:cubicBezTo>
                  <a:cubicBezTo>
                    <a:pt x="12090" y="22885"/>
                    <a:pt x="9760" y="22404"/>
                    <a:pt x="7394" y="21221"/>
                  </a:cubicBezTo>
                  <a:cubicBezTo>
                    <a:pt x="1997" y="18522"/>
                    <a:pt x="1442" y="12718"/>
                    <a:pt x="1405" y="10389"/>
                  </a:cubicBezTo>
                  <a:cubicBezTo>
                    <a:pt x="1405" y="9760"/>
                    <a:pt x="1479" y="9391"/>
                    <a:pt x="1479" y="9391"/>
                  </a:cubicBezTo>
                  <a:cubicBezTo>
                    <a:pt x="1479" y="9391"/>
                    <a:pt x="5583" y="9391"/>
                    <a:pt x="7172" y="5509"/>
                  </a:cubicBezTo>
                  <a:cubicBezTo>
                    <a:pt x="7542" y="4584"/>
                    <a:pt x="7727" y="3808"/>
                    <a:pt x="7727" y="3143"/>
                  </a:cubicBezTo>
                  <a:cubicBezTo>
                    <a:pt x="7727" y="1035"/>
                    <a:pt x="6026" y="0"/>
                    <a:pt x="3254" y="0"/>
                  </a:cubicBezTo>
                  <a:close/>
                </a:path>
              </a:pathLst>
            </a:custGeom>
            <a:solidFill>
              <a:srgbClr val="9C9C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48"/>
            <p:cNvSpPr/>
            <p:nvPr/>
          </p:nvSpPr>
          <p:spPr>
            <a:xfrm>
              <a:off x="5305900" y="2213275"/>
              <a:ext cx="281000" cy="281000"/>
            </a:xfrm>
            <a:custGeom>
              <a:rect b="b" l="l" r="r" t="t"/>
              <a:pathLst>
                <a:path extrusionOk="0" h="11240" w="11240">
                  <a:moveTo>
                    <a:pt x="5620" y="0"/>
                  </a:moveTo>
                  <a:cubicBezTo>
                    <a:pt x="2514" y="0"/>
                    <a:pt x="0" y="2514"/>
                    <a:pt x="0" y="5620"/>
                  </a:cubicBezTo>
                  <a:cubicBezTo>
                    <a:pt x="0" y="8726"/>
                    <a:pt x="2514" y="11240"/>
                    <a:pt x="5620" y="11240"/>
                  </a:cubicBezTo>
                  <a:cubicBezTo>
                    <a:pt x="8725" y="11240"/>
                    <a:pt x="11239" y="8726"/>
                    <a:pt x="11239" y="5620"/>
                  </a:cubicBezTo>
                  <a:cubicBezTo>
                    <a:pt x="11239" y="2514"/>
                    <a:pt x="8725" y="0"/>
                    <a:pt x="562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48"/>
            <p:cNvSpPr/>
            <p:nvPr/>
          </p:nvSpPr>
          <p:spPr>
            <a:xfrm>
              <a:off x="5305900" y="2213275"/>
              <a:ext cx="281000" cy="281000"/>
            </a:xfrm>
            <a:custGeom>
              <a:rect b="b" l="l" r="r" t="t"/>
              <a:pathLst>
                <a:path extrusionOk="0" h="11240" w="11240">
                  <a:moveTo>
                    <a:pt x="5620" y="0"/>
                  </a:moveTo>
                  <a:cubicBezTo>
                    <a:pt x="2514" y="0"/>
                    <a:pt x="0" y="2514"/>
                    <a:pt x="0" y="5620"/>
                  </a:cubicBezTo>
                  <a:cubicBezTo>
                    <a:pt x="0" y="8726"/>
                    <a:pt x="2514" y="11240"/>
                    <a:pt x="5620" y="11240"/>
                  </a:cubicBezTo>
                  <a:cubicBezTo>
                    <a:pt x="8725" y="11240"/>
                    <a:pt x="11239" y="8726"/>
                    <a:pt x="11239" y="5620"/>
                  </a:cubicBezTo>
                  <a:cubicBezTo>
                    <a:pt x="11239" y="3624"/>
                    <a:pt x="10204" y="1886"/>
                    <a:pt x="8652" y="888"/>
                  </a:cubicBezTo>
                  <a:cubicBezTo>
                    <a:pt x="8504" y="814"/>
                    <a:pt x="8393" y="740"/>
                    <a:pt x="8282" y="666"/>
                  </a:cubicBezTo>
                  <a:cubicBezTo>
                    <a:pt x="7468" y="222"/>
                    <a:pt x="6581" y="0"/>
                    <a:pt x="5620" y="0"/>
                  </a:cubicBezTo>
                  <a:close/>
                </a:path>
              </a:pathLst>
            </a:custGeom>
            <a:solidFill>
              <a:srgbClr val="9C9C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48"/>
            <p:cNvSpPr/>
            <p:nvPr/>
          </p:nvSpPr>
          <p:spPr>
            <a:xfrm>
              <a:off x="4970400" y="1866675"/>
              <a:ext cx="695050" cy="401150"/>
            </a:xfrm>
            <a:custGeom>
              <a:rect b="b" l="l" r="r" t="t"/>
              <a:pathLst>
                <a:path extrusionOk="0" h="16046" w="27802">
                  <a:moveTo>
                    <a:pt x="13199" y="0"/>
                  </a:moveTo>
                  <a:cubicBezTo>
                    <a:pt x="13199" y="0"/>
                    <a:pt x="3106" y="6470"/>
                    <a:pt x="998" y="8984"/>
                  </a:cubicBezTo>
                  <a:cubicBezTo>
                    <a:pt x="518" y="9576"/>
                    <a:pt x="185" y="10278"/>
                    <a:pt x="0" y="11055"/>
                  </a:cubicBezTo>
                  <a:lnTo>
                    <a:pt x="12570" y="5842"/>
                  </a:lnTo>
                  <a:cubicBezTo>
                    <a:pt x="12570" y="5842"/>
                    <a:pt x="16970" y="11683"/>
                    <a:pt x="21702" y="14530"/>
                  </a:cubicBezTo>
                  <a:cubicBezTo>
                    <a:pt x="21813" y="14604"/>
                    <a:pt x="21924" y="14678"/>
                    <a:pt x="22072" y="14752"/>
                  </a:cubicBezTo>
                  <a:cubicBezTo>
                    <a:pt x="23439" y="15528"/>
                    <a:pt x="24844" y="16046"/>
                    <a:pt x="26175" y="16046"/>
                  </a:cubicBezTo>
                  <a:cubicBezTo>
                    <a:pt x="26730" y="16046"/>
                    <a:pt x="27284" y="15935"/>
                    <a:pt x="27802" y="15750"/>
                  </a:cubicBezTo>
                  <a:cubicBezTo>
                    <a:pt x="27802" y="15750"/>
                    <a:pt x="22478" y="12238"/>
                    <a:pt x="17968" y="7025"/>
                  </a:cubicBezTo>
                  <a:cubicBezTo>
                    <a:pt x="13494" y="1812"/>
                    <a:pt x="13199" y="0"/>
                    <a:pt x="13199" y="0"/>
                  </a:cubicBezTo>
                  <a:close/>
                </a:path>
              </a:pathLst>
            </a:custGeom>
            <a:solidFill>
              <a:srgbClr val="9C9C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48"/>
            <p:cNvSpPr/>
            <p:nvPr/>
          </p:nvSpPr>
          <p:spPr>
            <a:xfrm>
              <a:off x="5512925" y="2229900"/>
              <a:ext cx="9275" cy="5575"/>
            </a:xfrm>
            <a:custGeom>
              <a:rect b="b" l="l" r="r" t="t"/>
              <a:pathLst>
                <a:path extrusionOk="0" h="223" w="371">
                  <a:moveTo>
                    <a:pt x="371" y="223"/>
                  </a:moveTo>
                  <a:cubicBezTo>
                    <a:pt x="223" y="149"/>
                    <a:pt x="112" y="75"/>
                    <a:pt x="1" y="1"/>
                  </a:cubicBezTo>
                  <a:cubicBezTo>
                    <a:pt x="112" y="75"/>
                    <a:pt x="223" y="149"/>
                    <a:pt x="371" y="223"/>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48"/>
            <p:cNvSpPr/>
            <p:nvPr/>
          </p:nvSpPr>
          <p:spPr>
            <a:xfrm>
              <a:off x="4953750" y="1859125"/>
              <a:ext cx="846650" cy="1063075"/>
            </a:xfrm>
            <a:custGeom>
              <a:rect b="b" l="l" r="r" t="t"/>
              <a:pathLst>
                <a:path extrusionOk="0" h="42523" w="33866">
                  <a:moveTo>
                    <a:pt x="13708" y="776"/>
                  </a:moveTo>
                  <a:cubicBezTo>
                    <a:pt x="14019" y="1589"/>
                    <a:pt x="15032" y="3606"/>
                    <a:pt x="18412" y="7512"/>
                  </a:cubicBezTo>
                  <a:cubicBezTo>
                    <a:pt x="22959" y="12762"/>
                    <a:pt x="28283" y="16274"/>
                    <a:pt x="28320" y="16311"/>
                  </a:cubicBezTo>
                  <a:cubicBezTo>
                    <a:pt x="28394" y="16348"/>
                    <a:pt x="28468" y="16348"/>
                    <a:pt x="28542" y="16348"/>
                  </a:cubicBezTo>
                  <a:cubicBezTo>
                    <a:pt x="28616" y="16311"/>
                    <a:pt x="28690" y="16274"/>
                    <a:pt x="28764" y="16200"/>
                  </a:cubicBezTo>
                  <a:cubicBezTo>
                    <a:pt x="28764" y="16200"/>
                    <a:pt x="28764" y="16163"/>
                    <a:pt x="28801" y="16089"/>
                  </a:cubicBezTo>
                  <a:cubicBezTo>
                    <a:pt x="28912" y="15904"/>
                    <a:pt x="29244" y="15386"/>
                    <a:pt x="29651" y="14906"/>
                  </a:cubicBezTo>
                  <a:cubicBezTo>
                    <a:pt x="29836" y="14647"/>
                    <a:pt x="30058" y="14425"/>
                    <a:pt x="30280" y="14277"/>
                  </a:cubicBezTo>
                  <a:cubicBezTo>
                    <a:pt x="30464" y="14092"/>
                    <a:pt x="30649" y="13982"/>
                    <a:pt x="30797" y="13945"/>
                  </a:cubicBezTo>
                  <a:cubicBezTo>
                    <a:pt x="30871" y="13945"/>
                    <a:pt x="30945" y="13908"/>
                    <a:pt x="31019" y="13908"/>
                  </a:cubicBezTo>
                  <a:cubicBezTo>
                    <a:pt x="31315" y="13908"/>
                    <a:pt x="31610" y="14092"/>
                    <a:pt x="31869" y="14425"/>
                  </a:cubicBezTo>
                  <a:cubicBezTo>
                    <a:pt x="32313" y="14980"/>
                    <a:pt x="32683" y="15904"/>
                    <a:pt x="32904" y="17013"/>
                  </a:cubicBezTo>
                  <a:cubicBezTo>
                    <a:pt x="33126" y="18085"/>
                    <a:pt x="33237" y="19342"/>
                    <a:pt x="33237" y="20525"/>
                  </a:cubicBezTo>
                  <a:cubicBezTo>
                    <a:pt x="33237" y="21302"/>
                    <a:pt x="33015" y="21930"/>
                    <a:pt x="32646" y="22411"/>
                  </a:cubicBezTo>
                  <a:cubicBezTo>
                    <a:pt x="32128" y="23150"/>
                    <a:pt x="31315" y="23631"/>
                    <a:pt x="30649" y="23927"/>
                  </a:cubicBezTo>
                  <a:cubicBezTo>
                    <a:pt x="30280" y="24075"/>
                    <a:pt x="29984" y="24149"/>
                    <a:pt x="29762" y="24222"/>
                  </a:cubicBezTo>
                  <a:cubicBezTo>
                    <a:pt x="29651" y="24259"/>
                    <a:pt x="29577" y="24259"/>
                    <a:pt x="29503" y="24296"/>
                  </a:cubicBezTo>
                  <a:lnTo>
                    <a:pt x="29429" y="24296"/>
                  </a:lnTo>
                  <a:cubicBezTo>
                    <a:pt x="29281" y="24333"/>
                    <a:pt x="29170" y="24444"/>
                    <a:pt x="29170" y="24592"/>
                  </a:cubicBezTo>
                  <a:cubicBezTo>
                    <a:pt x="29170" y="24592"/>
                    <a:pt x="29170" y="24629"/>
                    <a:pt x="29133" y="24777"/>
                  </a:cubicBezTo>
                  <a:cubicBezTo>
                    <a:pt x="29059" y="25590"/>
                    <a:pt x="28690" y="29213"/>
                    <a:pt x="27507" y="32356"/>
                  </a:cubicBezTo>
                  <a:cubicBezTo>
                    <a:pt x="26804" y="34168"/>
                    <a:pt x="25584" y="36460"/>
                    <a:pt x="23662" y="38382"/>
                  </a:cubicBezTo>
                  <a:cubicBezTo>
                    <a:pt x="21776" y="40268"/>
                    <a:pt x="19188" y="41747"/>
                    <a:pt x="15750" y="41894"/>
                  </a:cubicBezTo>
                  <a:cubicBezTo>
                    <a:pt x="15454" y="41894"/>
                    <a:pt x="15159" y="41931"/>
                    <a:pt x="14863" y="41931"/>
                  </a:cubicBezTo>
                  <a:cubicBezTo>
                    <a:pt x="10389" y="41931"/>
                    <a:pt x="7506" y="40231"/>
                    <a:pt x="5546" y="38345"/>
                  </a:cubicBezTo>
                  <a:cubicBezTo>
                    <a:pt x="4585" y="37421"/>
                    <a:pt x="3883" y="36386"/>
                    <a:pt x="3328" y="35535"/>
                  </a:cubicBezTo>
                  <a:cubicBezTo>
                    <a:pt x="2810" y="34648"/>
                    <a:pt x="2441" y="33909"/>
                    <a:pt x="2219" y="33428"/>
                  </a:cubicBezTo>
                  <a:cubicBezTo>
                    <a:pt x="2108" y="33280"/>
                    <a:pt x="1997" y="32911"/>
                    <a:pt x="1923" y="32430"/>
                  </a:cubicBezTo>
                  <a:cubicBezTo>
                    <a:pt x="1590" y="30766"/>
                    <a:pt x="1369" y="27735"/>
                    <a:pt x="1221" y="24925"/>
                  </a:cubicBezTo>
                  <a:cubicBezTo>
                    <a:pt x="1110" y="22115"/>
                    <a:pt x="1036" y="19564"/>
                    <a:pt x="999" y="18825"/>
                  </a:cubicBezTo>
                  <a:cubicBezTo>
                    <a:pt x="925" y="17937"/>
                    <a:pt x="629" y="16237"/>
                    <a:pt x="629" y="14388"/>
                  </a:cubicBezTo>
                  <a:cubicBezTo>
                    <a:pt x="629" y="12540"/>
                    <a:pt x="925" y="10654"/>
                    <a:pt x="1886" y="9508"/>
                  </a:cubicBezTo>
                  <a:cubicBezTo>
                    <a:pt x="2404" y="8917"/>
                    <a:pt x="3402" y="8029"/>
                    <a:pt x="4659" y="7068"/>
                  </a:cubicBezTo>
                  <a:cubicBezTo>
                    <a:pt x="6507" y="5626"/>
                    <a:pt x="8837" y="3999"/>
                    <a:pt x="10722" y="2742"/>
                  </a:cubicBezTo>
                  <a:cubicBezTo>
                    <a:pt x="11683" y="2114"/>
                    <a:pt x="12497" y="1559"/>
                    <a:pt x="13088" y="1190"/>
                  </a:cubicBezTo>
                  <a:cubicBezTo>
                    <a:pt x="13338" y="1018"/>
                    <a:pt x="13548" y="879"/>
                    <a:pt x="13708" y="776"/>
                  </a:cubicBezTo>
                  <a:close/>
                  <a:moveTo>
                    <a:pt x="13875" y="1"/>
                  </a:moveTo>
                  <a:cubicBezTo>
                    <a:pt x="13814" y="1"/>
                    <a:pt x="13759" y="22"/>
                    <a:pt x="13717" y="44"/>
                  </a:cubicBezTo>
                  <a:cubicBezTo>
                    <a:pt x="13717" y="44"/>
                    <a:pt x="11166" y="1670"/>
                    <a:pt x="8393" y="3593"/>
                  </a:cubicBezTo>
                  <a:cubicBezTo>
                    <a:pt x="6988" y="4554"/>
                    <a:pt x="5509" y="5626"/>
                    <a:pt x="4252" y="6587"/>
                  </a:cubicBezTo>
                  <a:cubicBezTo>
                    <a:pt x="3032" y="7549"/>
                    <a:pt x="1997" y="8436"/>
                    <a:pt x="1405" y="9101"/>
                  </a:cubicBezTo>
                  <a:cubicBezTo>
                    <a:pt x="296" y="10469"/>
                    <a:pt x="1" y="12503"/>
                    <a:pt x="1" y="14388"/>
                  </a:cubicBezTo>
                  <a:cubicBezTo>
                    <a:pt x="1" y="16274"/>
                    <a:pt x="296" y="18048"/>
                    <a:pt x="370" y="18862"/>
                  </a:cubicBezTo>
                  <a:cubicBezTo>
                    <a:pt x="444" y="19675"/>
                    <a:pt x="518" y="22928"/>
                    <a:pt x="666" y="26182"/>
                  </a:cubicBezTo>
                  <a:cubicBezTo>
                    <a:pt x="777" y="27809"/>
                    <a:pt x="888" y="29435"/>
                    <a:pt x="1036" y="30803"/>
                  </a:cubicBezTo>
                  <a:cubicBezTo>
                    <a:pt x="1110" y="31469"/>
                    <a:pt x="1221" y="32060"/>
                    <a:pt x="1295" y="32578"/>
                  </a:cubicBezTo>
                  <a:cubicBezTo>
                    <a:pt x="1405" y="33058"/>
                    <a:pt x="1516" y="33465"/>
                    <a:pt x="1664" y="33724"/>
                  </a:cubicBezTo>
                  <a:cubicBezTo>
                    <a:pt x="1886" y="34168"/>
                    <a:pt x="2256" y="34944"/>
                    <a:pt x="2810" y="35831"/>
                  </a:cubicBezTo>
                  <a:cubicBezTo>
                    <a:pt x="3661" y="37199"/>
                    <a:pt x="4918" y="38900"/>
                    <a:pt x="6840" y="40231"/>
                  </a:cubicBezTo>
                  <a:cubicBezTo>
                    <a:pt x="8800" y="41562"/>
                    <a:pt x="11388" y="42523"/>
                    <a:pt x="14863" y="42523"/>
                  </a:cubicBezTo>
                  <a:lnTo>
                    <a:pt x="15750" y="42523"/>
                  </a:lnTo>
                  <a:cubicBezTo>
                    <a:pt x="19373" y="42338"/>
                    <a:pt x="22109" y="40785"/>
                    <a:pt x="24105" y="38789"/>
                  </a:cubicBezTo>
                  <a:cubicBezTo>
                    <a:pt x="26102" y="36829"/>
                    <a:pt x="27359" y="34426"/>
                    <a:pt x="28061" y="32578"/>
                  </a:cubicBezTo>
                  <a:cubicBezTo>
                    <a:pt x="29304" y="29392"/>
                    <a:pt x="29668" y="25795"/>
                    <a:pt x="29745" y="24860"/>
                  </a:cubicBezTo>
                  <a:lnTo>
                    <a:pt x="29745" y="24860"/>
                  </a:lnTo>
                  <a:cubicBezTo>
                    <a:pt x="30118" y="24769"/>
                    <a:pt x="30873" y="24565"/>
                    <a:pt x="31647" y="24112"/>
                  </a:cubicBezTo>
                  <a:cubicBezTo>
                    <a:pt x="32202" y="23779"/>
                    <a:pt x="32757" y="23335"/>
                    <a:pt x="33163" y="22781"/>
                  </a:cubicBezTo>
                  <a:cubicBezTo>
                    <a:pt x="33570" y="22189"/>
                    <a:pt x="33866" y="21450"/>
                    <a:pt x="33866" y="20525"/>
                  </a:cubicBezTo>
                  <a:cubicBezTo>
                    <a:pt x="33866" y="18899"/>
                    <a:pt x="33644" y="17161"/>
                    <a:pt x="33200" y="15793"/>
                  </a:cubicBezTo>
                  <a:cubicBezTo>
                    <a:pt x="32978" y="15091"/>
                    <a:pt x="32720" y="14499"/>
                    <a:pt x="32387" y="14056"/>
                  </a:cubicBezTo>
                  <a:cubicBezTo>
                    <a:pt x="32017" y="13612"/>
                    <a:pt x="31537" y="13316"/>
                    <a:pt x="31019" y="13316"/>
                  </a:cubicBezTo>
                  <a:cubicBezTo>
                    <a:pt x="30908" y="13316"/>
                    <a:pt x="30760" y="13316"/>
                    <a:pt x="30649" y="13353"/>
                  </a:cubicBezTo>
                  <a:cubicBezTo>
                    <a:pt x="30316" y="13427"/>
                    <a:pt x="30021" y="13649"/>
                    <a:pt x="29762" y="13871"/>
                  </a:cubicBezTo>
                  <a:cubicBezTo>
                    <a:pt x="29193" y="14414"/>
                    <a:pt x="28661" y="15173"/>
                    <a:pt x="28392" y="15581"/>
                  </a:cubicBezTo>
                  <a:lnTo>
                    <a:pt x="28392" y="15581"/>
                  </a:lnTo>
                  <a:cubicBezTo>
                    <a:pt x="27251" y="14793"/>
                    <a:pt x="22729" y="11599"/>
                    <a:pt x="18893" y="7142"/>
                  </a:cubicBezTo>
                  <a:cubicBezTo>
                    <a:pt x="16637" y="4554"/>
                    <a:pt x="15454" y="2816"/>
                    <a:pt x="14863" y="1707"/>
                  </a:cubicBezTo>
                  <a:cubicBezTo>
                    <a:pt x="14530" y="1190"/>
                    <a:pt x="14382" y="783"/>
                    <a:pt x="14271" y="561"/>
                  </a:cubicBezTo>
                  <a:cubicBezTo>
                    <a:pt x="14234" y="450"/>
                    <a:pt x="14197" y="376"/>
                    <a:pt x="14197" y="302"/>
                  </a:cubicBezTo>
                  <a:lnTo>
                    <a:pt x="14197" y="265"/>
                  </a:lnTo>
                  <a:cubicBezTo>
                    <a:pt x="14160" y="155"/>
                    <a:pt x="14086" y="81"/>
                    <a:pt x="14012" y="44"/>
                  </a:cubicBezTo>
                  <a:cubicBezTo>
                    <a:pt x="13966" y="12"/>
                    <a:pt x="13919" y="1"/>
                    <a:pt x="1387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48"/>
            <p:cNvSpPr/>
            <p:nvPr/>
          </p:nvSpPr>
          <p:spPr>
            <a:xfrm>
              <a:off x="4911225" y="2165200"/>
              <a:ext cx="287475" cy="288400"/>
            </a:xfrm>
            <a:custGeom>
              <a:rect b="b" l="l" r="r" t="t"/>
              <a:pathLst>
                <a:path extrusionOk="0" h="11536" w="11499">
                  <a:moveTo>
                    <a:pt x="5731" y="1"/>
                  </a:moveTo>
                  <a:cubicBezTo>
                    <a:pt x="2552" y="1"/>
                    <a:pt x="1" y="2589"/>
                    <a:pt x="1" y="5768"/>
                  </a:cubicBezTo>
                  <a:cubicBezTo>
                    <a:pt x="1" y="8948"/>
                    <a:pt x="2552" y="11536"/>
                    <a:pt x="5731" y="11536"/>
                  </a:cubicBezTo>
                  <a:cubicBezTo>
                    <a:pt x="8911" y="11536"/>
                    <a:pt x="11499" y="8948"/>
                    <a:pt x="11499" y="5768"/>
                  </a:cubicBezTo>
                  <a:cubicBezTo>
                    <a:pt x="11499" y="2589"/>
                    <a:pt x="8911" y="1"/>
                    <a:pt x="573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48"/>
            <p:cNvSpPr/>
            <p:nvPr/>
          </p:nvSpPr>
          <p:spPr>
            <a:xfrm>
              <a:off x="4936200" y="2265950"/>
              <a:ext cx="262500" cy="187650"/>
            </a:xfrm>
            <a:custGeom>
              <a:rect b="b" l="l" r="r" t="t"/>
              <a:pathLst>
                <a:path extrusionOk="0" h="7506" w="10500">
                  <a:moveTo>
                    <a:pt x="10241" y="1"/>
                  </a:moveTo>
                  <a:cubicBezTo>
                    <a:pt x="9760" y="1036"/>
                    <a:pt x="9169" y="1849"/>
                    <a:pt x="8577" y="1886"/>
                  </a:cubicBezTo>
                  <a:cubicBezTo>
                    <a:pt x="8232" y="1919"/>
                    <a:pt x="7936" y="1932"/>
                    <a:pt x="7674" y="1932"/>
                  </a:cubicBezTo>
                  <a:cubicBezTo>
                    <a:pt x="6621" y="1932"/>
                    <a:pt x="6125" y="1720"/>
                    <a:pt x="5209" y="1720"/>
                  </a:cubicBezTo>
                  <a:cubicBezTo>
                    <a:pt x="5063" y="1720"/>
                    <a:pt x="4905" y="1726"/>
                    <a:pt x="4732" y="1738"/>
                  </a:cubicBezTo>
                  <a:cubicBezTo>
                    <a:pt x="3771" y="1775"/>
                    <a:pt x="1479" y="3661"/>
                    <a:pt x="0" y="4955"/>
                  </a:cubicBezTo>
                  <a:cubicBezTo>
                    <a:pt x="1035" y="6471"/>
                    <a:pt x="2773" y="7506"/>
                    <a:pt x="4732" y="7506"/>
                  </a:cubicBezTo>
                  <a:cubicBezTo>
                    <a:pt x="7912" y="7506"/>
                    <a:pt x="10500" y="4918"/>
                    <a:pt x="10500" y="1738"/>
                  </a:cubicBezTo>
                  <a:cubicBezTo>
                    <a:pt x="10500" y="1110"/>
                    <a:pt x="10426" y="555"/>
                    <a:pt x="1024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48"/>
            <p:cNvSpPr/>
            <p:nvPr/>
          </p:nvSpPr>
          <p:spPr>
            <a:xfrm>
              <a:off x="4902925" y="2157825"/>
              <a:ext cx="303175" cy="303175"/>
            </a:xfrm>
            <a:custGeom>
              <a:rect b="b" l="l" r="r" t="t"/>
              <a:pathLst>
                <a:path extrusionOk="0" h="12127" w="12127">
                  <a:moveTo>
                    <a:pt x="6063" y="592"/>
                  </a:moveTo>
                  <a:cubicBezTo>
                    <a:pt x="7579" y="592"/>
                    <a:pt x="8947" y="1220"/>
                    <a:pt x="9945" y="2218"/>
                  </a:cubicBezTo>
                  <a:cubicBezTo>
                    <a:pt x="10907" y="3180"/>
                    <a:pt x="11535" y="4548"/>
                    <a:pt x="11535" y="6063"/>
                  </a:cubicBezTo>
                  <a:cubicBezTo>
                    <a:pt x="11535" y="7542"/>
                    <a:pt x="10907" y="8910"/>
                    <a:pt x="9945" y="9908"/>
                  </a:cubicBezTo>
                  <a:cubicBezTo>
                    <a:pt x="8947" y="10907"/>
                    <a:pt x="7579" y="11498"/>
                    <a:pt x="6063" y="11498"/>
                  </a:cubicBezTo>
                  <a:cubicBezTo>
                    <a:pt x="4585" y="11498"/>
                    <a:pt x="3217" y="10907"/>
                    <a:pt x="2218" y="9908"/>
                  </a:cubicBezTo>
                  <a:cubicBezTo>
                    <a:pt x="1220" y="8910"/>
                    <a:pt x="629" y="7542"/>
                    <a:pt x="629" y="6063"/>
                  </a:cubicBezTo>
                  <a:cubicBezTo>
                    <a:pt x="629" y="4548"/>
                    <a:pt x="1220" y="3180"/>
                    <a:pt x="2218" y="2218"/>
                  </a:cubicBezTo>
                  <a:cubicBezTo>
                    <a:pt x="3217" y="1220"/>
                    <a:pt x="4585" y="592"/>
                    <a:pt x="6063" y="592"/>
                  </a:cubicBezTo>
                  <a:close/>
                  <a:moveTo>
                    <a:pt x="6063" y="0"/>
                  </a:moveTo>
                  <a:cubicBezTo>
                    <a:pt x="2736" y="0"/>
                    <a:pt x="0" y="2699"/>
                    <a:pt x="0" y="6063"/>
                  </a:cubicBezTo>
                  <a:cubicBezTo>
                    <a:pt x="0" y="9391"/>
                    <a:pt x="2736" y="12127"/>
                    <a:pt x="6063" y="12127"/>
                  </a:cubicBezTo>
                  <a:cubicBezTo>
                    <a:pt x="9428" y="12127"/>
                    <a:pt x="12127" y="9391"/>
                    <a:pt x="12127" y="6063"/>
                  </a:cubicBezTo>
                  <a:cubicBezTo>
                    <a:pt x="12127" y="2699"/>
                    <a:pt x="9428" y="0"/>
                    <a:pt x="606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48"/>
            <p:cNvSpPr/>
            <p:nvPr/>
          </p:nvSpPr>
          <p:spPr>
            <a:xfrm>
              <a:off x="5304050" y="2165200"/>
              <a:ext cx="288400" cy="288400"/>
            </a:xfrm>
            <a:custGeom>
              <a:rect b="b" l="l" r="r" t="t"/>
              <a:pathLst>
                <a:path extrusionOk="0" h="11536" w="11536">
                  <a:moveTo>
                    <a:pt x="5768" y="1"/>
                  </a:moveTo>
                  <a:cubicBezTo>
                    <a:pt x="2588" y="1"/>
                    <a:pt x="0" y="2589"/>
                    <a:pt x="0" y="5768"/>
                  </a:cubicBezTo>
                  <a:cubicBezTo>
                    <a:pt x="0" y="8948"/>
                    <a:pt x="2588" y="11536"/>
                    <a:pt x="5768" y="11536"/>
                  </a:cubicBezTo>
                  <a:cubicBezTo>
                    <a:pt x="8947" y="11536"/>
                    <a:pt x="11535" y="8948"/>
                    <a:pt x="11535" y="5768"/>
                  </a:cubicBezTo>
                  <a:cubicBezTo>
                    <a:pt x="11535" y="2589"/>
                    <a:pt x="8947" y="1"/>
                    <a:pt x="576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48"/>
            <p:cNvSpPr/>
            <p:nvPr/>
          </p:nvSpPr>
          <p:spPr>
            <a:xfrm>
              <a:off x="5318825" y="2264100"/>
              <a:ext cx="273625" cy="189500"/>
            </a:xfrm>
            <a:custGeom>
              <a:rect b="b" l="l" r="r" t="t"/>
              <a:pathLst>
                <a:path extrusionOk="0" h="7580" w="10945">
                  <a:moveTo>
                    <a:pt x="10649" y="1"/>
                  </a:moveTo>
                  <a:cubicBezTo>
                    <a:pt x="9701" y="1685"/>
                    <a:pt x="8654" y="2154"/>
                    <a:pt x="7554" y="2154"/>
                  </a:cubicBezTo>
                  <a:cubicBezTo>
                    <a:pt x="6337" y="2154"/>
                    <a:pt x="5054" y="1579"/>
                    <a:pt x="3772" y="1443"/>
                  </a:cubicBezTo>
                  <a:cubicBezTo>
                    <a:pt x="3709" y="1436"/>
                    <a:pt x="3646" y="1433"/>
                    <a:pt x="3583" y="1433"/>
                  </a:cubicBezTo>
                  <a:cubicBezTo>
                    <a:pt x="2177" y="1433"/>
                    <a:pt x="886" y="2981"/>
                    <a:pt x="1" y="4326"/>
                  </a:cubicBezTo>
                  <a:cubicBezTo>
                    <a:pt x="925" y="6249"/>
                    <a:pt x="2885" y="7580"/>
                    <a:pt x="5177" y="7580"/>
                  </a:cubicBezTo>
                  <a:cubicBezTo>
                    <a:pt x="8356" y="7580"/>
                    <a:pt x="10944" y="4992"/>
                    <a:pt x="10944" y="1812"/>
                  </a:cubicBezTo>
                  <a:cubicBezTo>
                    <a:pt x="10944" y="1184"/>
                    <a:pt x="10833" y="555"/>
                    <a:pt x="1064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5" name="Google Shape;1595;p48"/>
            <p:cNvSpPr/>
            <p:nvPr/>
          </p:nvSpPr>
          <p:spPr>
            <a:xfrm>
              <a:off x="5296650" y="2157825"/>
              <a:ext cx="303200" cy="303175"/>
            </a:xfrm>
            <a:custGeom>
              <a:rect b="b" l="l" r="r" t="t"/>
              <a:pathLst>
                <a:path extrusionOk="0" h="12127" w="12128">
                  <a:moveTo>
                    <a:pt x="6064" y="592"/>
                  </a:moveTo>
                  <a:cubicBezTo>
                    <a:pt x="7580" y="592"/>
                    <a:pt x="8911" y="1220"/>
                    <a:pt x="9909" y="2218"/>
                  </a:cubicBezTo>
                  <a:cubicBezTo>
                    <a:pt x="10907" y="3180"/>
                    <a:pt x="11499" y="4548"/>
                    <a:pt x="11499" y="6063"/>
                  </a:cubicBezTo>
                  <a:cubicBezTo>
                    <a:pt x="11499" y="7542"/>
                    <a:pt x="10907" y="8910"/>
                    <a:pt x="9909" y="9908"/>
                  </a:cubicBezTo>
                  <a:cubicBezTo>
                    <a:pt x="8911" y="10907"/>
                    <a:pt x="7580" y="11498"/>
                    <a:pt x="6064" y="11498"/>
                  </a:cubicBezTo>
                  <a:cubicBezTo>
                    <a:pt x="4548" y="11498"/>
                    <a:pt x="3180" y="10907"/>
                    <a:pt x="2219" y="9908"/>
                  </a:cubicBezTo>
                  <a:cubicBezTo>
                    <a:pt x="1221" y="8910"/>
                    <a:pt x="592" y="7542"/>
                    <a:pt x="592" y="6063"/>
                  </a:cubicBezTo>
                  <a:cubicBezTo>
                    <a:pt x="592" y="4548"/>
                    <a:pt x="1221" y="3180"/>
                    <a:pt x="2219" y="2218"/>
                  </a:cubicBezTo>
                  <a:cubicBezTo>
                    <a:pt x="3180" y="1220"/>
                    <a:pt x="4548" y="592"/>
                    <a:pt x="6064" y="592"/>
                  </a:cubicBezTo>
                  <a:close/>
                  <a:moveTo>
                    <a:pt x="6064" y="0"/>
                  </a:moveTo>
                  <a:cubicBezTo>
                    <a:pt x="2700" y="0"/>
                    <a:pt x="1" y="2699"/>
                    <a:pt x="1" y="6063"/>
                  </a:cubicBezTo>
                  <a:cubicBezTo>
                    <a:pt x="1" y="9391"/>
                    <a:pt x="2700" y="12127"/>
                    <a:pt x="6064" y="12127"/>
                  </a:cubicBezTo>
                  <a:cubicBezTo>
                    <a:pt x="9391" y="12127"/>
                    <a:pt x="12127" y="9391"/>
                    <a:pt x="12127" y="6063"/>
                  </a:cubicBezTo>
                  <a:cubicBezTo>
                    <a:pt x="12127" y="2699"/>
                    <a:pt x="9391" y="0"/>
                    <a:pt x="60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48"/>
            <p:cNvSpPr/>
            <p:nvPr/>
          </p:nvSpPr>
          <p:spPr>
            <a:xfrm>
              <a:off x="5190375" y="2221600"/>
              <a:ext cx="129400" cy="39075"/>
            </a:xfrm>
            <a:custGeom>
              <a:rect b="b" l="l" r="r" t="t"/>
              <a:pathLst>
                <a:path extrusionOk="0" h="1563" w="5176">
                  <a:moveTo>
                    <a:pt x="2736" y="0"/>
                  </a:moveTo>
                  <a:cubicBezTo>
                    <a:pt x="1257" y="37"/>
                    <a:pt x="148" y="998"/>
                    <a:pt x="148" y="1035"/>
                  </a:cubicBezTo>
                  <a:cubicBezTo>
                    <a:pt x="0" y="1146"/>
                    <a:pt x="0" y="1331"/>
                    <a:pt x="111" y="1442"/>
                  </a:cubicBezTo>
                  <a:cubicBezTo>
                    <a:pt x="170" y="1521"/>
                    <a:pt x="251" y="1558"/>
                    <a:pt x="336" y="1558"/>
                  </a:cubicBezTo>
                  <a:cubicBezTo>
                    <a:pt x="409" y="1558"/>
                    <a:pt x="486" y="1530"/>
                    <a:pt x="555" y="1479"/>
                  </a:cubicBezTo>
                  <a:cubicBezTo>
                    <a:pt x="629" y="1405"/>
                    <a:pt x="1627" y="629"/>
                    <a:pt x="2736" y="629"/>
                  </a:cubicBezTo>
                  <a:cubicBezTo>
                    <a:pt x="3327" y="629"/>
                    <a:pt x="3956" y="814"/>
                    <a:pt x="4621" y="1479"/>
                  </a:cubicBezTo>
                  <a:cubicBezTo>
                    <a:pt x="4677" y="1534"/>
                    <a:pt x="4751" y="1562"/>
                    <a:pt x="4829" y="1562"/>
                  </a:cubicBezTo>
                  <a:cubicBezTo>
                    <a:pt x="4908" y="1562"/>
                    <a:pt x="4991" y="1534"/>
                    <a:pt x="5065" y="1479"/>
                  </a:cubicBezTo>
                  <a:cubicBezTo>
                    <a:pt x="5176" y="1368"/>
                    <a:pt x="5176" y="1146"/>
                    <a:pt x="5065" y="1035"/>
                  </a:cubicBezTo>
                  <a:cubicBezTo>
                    <a:pt x="4289" y="296"/>
                    <a:pt x="3475" y="0"/>
                    <a:pt x="27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48"/>
            <p:cNvSpPr/>
            <p:nvPr/>
          </p:nvSpPr>
          <p:spPr>
            <a:xfrm>
              <a:off x="4993500" y="2059850"/>
              <a:ext cx="154375" cy="74650"/>
            </a:xfrm>
            <a:custGeom>
              <a:rect b="b" l="l" r="r" t="t"/>
              <a:pathLst>
                <a:path extrusionOk="0" h="2986" w="6175">
                  <a:moveTo>
                    <a:pt x="4807" y="0"/>
                  </a:moveTo>
                  <a:cubicBezTo>
                    <a:pt x="3328" y="0"/>
                    <a:pt x="2145" y="629"/>
                    <a:pt x="1331" y="1257"/>
                  </a:cubicBezTo>
                  <a:cubicBezTo>
                    <a:pt x="555" y="1849"/>
                    <a:pt x="111" y="2477"/>
                    <a:pt x="111" y="2477"/>
                  </a:cubicBezTo>
                  <a:cubicBezTo>
                    <a:pt x="0" y="2625"/>
                    <a:pt x="37" y="2810"/>
                    <a:pt x="185" y="2921"/>
                  </a:cubicBezTo>
                  <a:cubicBezTo>
                    <a:pt x="229" y="2965"/>
                    <a:pt x="290" y="2985"/>
                    <a:pt x="352" y="2985"/>
                  </a:cubicBezTo>
                  <a:cubicBezTo>
                    <a:pt x="448" y="2985"/>
                    <a:pt x="547" y="2937"/>
                    <a:pt x="592" y="2847"/>
                  </a:cubicBezTo>
                  <a:lnTo>
                    <a:pt x="629" y="2847"/>
                  </a:lnTo>
                  <a:cubicBezTo>
                    <a:pt x="703" y="2699"/>
                    <a:pt x="1146" y="2145"/>
                    <a:pt x="1849" y="1627"/>
                  </a:cubicBezTo>
                  <a:cubicBezTo>
                    <a:pt x="2588" y="1109"/>
                    <a:pt x="3586" y="629"/>
                    <a:pt x="4807" y="629"/>
                  </a:cubicBezTo>
                  <a:cubicBezTo>
                    <a:pt x="5102" y="629"/>
                    <a:pt x="5435" y="666"/>
                    <a:pt x="5768" y="740"/>
                  </a:cubicBezTo>
                  <a:cubicBezTo>
                    <a:pt x="5787" y="744"/>
                    <a:pt x="5807" y="747"/>
                    <a:pt x="5827" y="747"/>
                  </a:cubicBezTo>
                  <a:cubicBezTo>
                    <a:pt x="5961" y="747"/>
                    <a:pt x="6105" y="642"/>
                    <a:pt x="6137" y="481"/>
                  </a:cubicBezTo>
                  <a:cubicBezTo>
                    <a:pt x="6174" y="333"/>
                    <a:pt x="6064" y="148"/>
                    <a:pt x="5879" y="111"/>
                  </a:cubicBezTo>
                  <a:cubicBezTo>
                    <a:pt x="5509" y="37"/>
                    <a:pt x="5139" y="0"/>
                    <a:pt x="480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48"/>
            <p:cNvSpPr/>
            <p:nvPr/>
          </p:nvSpPr>
          <p:spPr>
            <a:xfrm>
              <a:off x="5316075" y="2049675"/>
              <a:ext cx="183025" cy="81200"/>
            </a:xfrm>
            <a:custGeom>
              <a:rect b="b" l="l" r="r" t="t"/>
              <a:pathLst>
                <a:path extrusionOk="0" h="3248" w="7321">
                  <a:moveTo>
                    <a:pt x="1923" y="1"/>
                  </a:moveTo>
                  <a:cubicBezTo>
                    <a:pt x="924" y="1"/>
                    <a:pt x="259" y="259"/>
                    <a:pt x="259" y="259"/>
                  </a:cubicBezTo>
                  <a:cubicBezTo>
                    <a:pt x="74" y="333"/>
                    <a:pt x="0" y="518"/>
                    <a:pt x="74" y="666"/>
                  </a:cubicBezTo>
                  <a:cubicBezTo>
                    <a:pt x="135" y="789"/>
                    <a:pt x="273" y="860"/>
                    <a:pt x="402" y="860"/>
                  </a:cubicBezTo>
                  <a:cubicBezTo>
                    <a:pt x="429" y="860"/>
                    <a:pt x="455" y="857"/>
                    <a:pt x="481" y="851"/>
                  </a:cubicBezTo>
                  <a:cubicBezTo>
                    <a:pt x="518" y="814"/>
                    <a:pt x="1072" y="592"/>
                    <a:pt x="1923" y="592"/>
                  </a:cubicBezTo>
                  <a:cubicBezTo>
                    <a:pt x="3143" y="592"/>
                    <a:pt x="4917" y="1036"/>
                    <a:pt x="6729" y="3143"/>
                  </a:cubicBezTo>
                  <a:cubicBezTo>
                    <a:pt x="6793" y="3208"/>
                    <a:pt x="6883" y="3247"/>
                    <a:pt x="6975" y="3247"/>
                  </a:cubicBezTo>
                  <a:cubicBezTo>
                    <a:pt x="7042" y="3247"/>
                    <a:pt x="7110" y="3227"/>
                    <a:pt x="7172" y="3180"/>
                  </a:cubicBezTo>
                  <a:cubicBezTo>
                    <a:pt x="7283" y="3069"/>
                    <a:pt x="7320" y="2884"/>
                    <a:pt x="7209" y="2736"/>
                  </a:cubicBezTo>
                  <a:cubicBezTo>
                    <a:pt x="5287" y="481"/>
                    <a:pt x="3290" y="1"/>
                    <a:pt x="192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48"/>
            <p:cNvSpPr/>
            <p:nvPr/>
          </p:nvSpPr>
          <p:spPr>
            <a:xfrm>
              <a:off x="5148775" y="2298125"/>
              <a:ext cx="97075" cy="268425"/>
            </a:xfrm>
            <a:custGeom>
              <a:rect b="b" l="l" r="r" t="t"/>
              <a:pathLst>
                <a:path extrusionOk="0" h="10737" w="3883">
                  <a:moveTo>
                    <a:pt x="2869" y="1"/>
                  </a:moveTo>
                  <a:cubicBezTo>
                    <a:pt x="2849" y="1"/>
                    <a:pt x="2829" y="3"/>
                    <a:pt x="2810" y="8"/>
                  </a:cubicBezTo>
                  <a:cubicBezTo>
                    <a:pt x="2625" y="8"/>
                    <a:pt x="2514" y="156"/>
                    <a:pt x="2551" y="340"/>
                  </a:cubicBezTo>
                  <a:cubicBezTo>
                    <a:pt x="2551" y="340"/>
                    <a:pt x="2551" y="377"/>
                    <a:pt x="2551" y="488"/>
                  </a:cubicBezTo>
                  <a:cubicBezTo>
                    <a:pt x="2588" y="747"/>
                    <a:pt x="2625" y="1413"/>
                    <a:pt x="2625" y="2189"/>
                  </a:cubicBezTo>
                  <a:cubicBezTo>
                    <a:pt x="2662" y="3187"/>
                    <a:pt x="2514" y="4407"/>
                    <a:pt x="2145" y="5073"/>
                  </a:cubicBezTo>
                  <a:cubicBezTo>
                    <a:pt x="1812" y="5664"/>
                    <a:pt x="1331" y="6182"/>
                    <a:pt x="851" y="6662"/>
                  </a:cubicBezTo>
                  <a:cubicBezTo>
                    <a:pt x="629" y="6921"/>
                    <a:pt x="444" y="7143"/>
                    <a:pt x="259" y="7402"/>
                  </a:cubicBezTo>
                  <a:cubicBezTo>
                    <a:pt x="111" y="7624"/>
                    <a:pt x="0" y="7919"/>
                    <a:pt x="0" y="8215"/>
                  </a:cubicBezTo>
                  <a:cubicBezTo>
                    <a:pt x="0" y="8437"/>
                    <a:pt x="74" y="8659"/>
                    <a:pt x="185" y="8881"/>
                  </a:cubicBezTo>
                  <a:cubicBezTo>
                    <a:pt x="629" y="9546"/>
                    <a:pt x="1442" y="9990"/>
                    <a:pt x="2145" y="10286"/>
                  </a:cubicBezTo>
                  <a:cubicBezTo>
                    <a:pt x="2847" y="10581"/>
                    <a:pt x="3476" y="10729"/>
                    <a:pt x="3476" y="10729"/>
                  </a:cubicBezTo>
                  <a:cubicBezTo>
                    <a:pt x="3495" y="10734"/>
                    <a:pt x="3514" y="10736"/>
                    <a:pt x="3534" y="10736"/>
                  </a:cubicBezTo>
                  <a:cubicBezTo>
                    <a:pt x="3669" y="10736"/>
                    <a:pt x="3813" y="10631"/>
                    <a:pt x="3845" y="10470"/>
                  </a:cubicBezTo>
                  <a:cubicBezTo>
                    <a:pt x="3882" y="10323"/>
                    <a:pt x="3771" y="10138"/>
                    <a:pt x="3624" y="10101"/>
                  </a:cubicBezTo>
                  <a:lnTo>
                    <a:pt x="3513" y="10101"/>
                  </a:lnTo>
                  <a:cubicBezTo>
                    <a:pt x="3291" y="10027"/>
                    <a:pt x="2736" y="9879"/>
                    <a:pt x="2145" y="9583"/>
                  </a:cubicBezTo>
                  <a:cubicBezTo>
                    <a:pt x="1553" y="9324"/>
                    <a:pt x="962" y="8955"/>
                    <a:pt x="703" y="8548"/>
                  </a:cubicBezTo>
                  <a:cubicBezTo>
                    <a:pt x="629" y="8437"/>
                    <a:pt x="592" y="8326"/>
                    <a:pt x="592" y="8215"/>
                  </a:cubicBezTo>
                  <a:cubicBezTo>
                    <a:pt x="592" y="8067"/>
                    <a:pt x="666" y="7919"/>
                    <a:pt x="777" y="7735"/>
                  </a:cubicBezTo>
                  <a:cubicBezTo>
                    <a:pt x="962" y="7439"/>
                    <a:pt x="1294" y="7106"/>
                    <a:pt x="1664" y="6699"/>
                  </a:cubicBezTo>
                  <a:cubicBezTo>
                    <a:pt x="2034" y="6330"/>
                    <a:pt x="2403" y="5886"/>
                    <a:pt x="2699" y="5368"/>
                  </a:cubicBezTo>
                  <a:cubicBezTo>
                    <a:pt x="3180" y="4481"/>
                    <a:pt x="3254" y="3224"/>
                    <a:pt x="3254" y="2189"/>
                  </a:cubicBezTo>
                  <a:cubicBezTo>
                    <a:pt x="3254" y="1117"/>
                    <a:pt x="3143" y="267"/>
                    <a:pt x="3143" y="267"/>
                  </a:cubicBezTo>
                  <a:cubicBezTo>
                    <a:pt x="3143" y="106"/>
                    <a:pt x="3003" y="1"/>
                    <a:pt x="286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48"/>
            <p:cNvSpPr/>
            <p:nvPr/>
          </p:nvSpPr>
          <p:spPr>
            <a:xfrm>
              <a:off x="5215325" y="2589325"/>
              <a:ext cx="163625" cy="61150"/>
            </a:xfrm>
            <a:custGeom>
              <a:rect b="b" l="l" r="r" t="t"/>
              <a:pathLst>
                <a:path extrusionOk="0" h="2446" w="6545">
                  <a:moveTo>
                    <a:pt x="6229" y="0"/>
                  </a:moveTo>
                  <a:cubicBezTo>
                    <a:pt x="6140" y="0"/>
                    <a:pt x="6049" y="37"/>
                    <a:pt x="5990" y="116"/>
                  </a:cubicBezTo>
                  <a:cubicBezTo>
                    <a:pt x="4659" y="1521"/>
                    <a:pt x="2921" y="1817"/>
                    <a:pt x="1701" y="1817"/>
                  </a:cubicBezTo>
                  <a:cubicBezTo>
                    <a:pt x="1331" y="1817"/>
                    <a:pt x="998" y="1780"/>
                    <a:pt x="740" y="1743"/>
                  </a:cubicBezTo>
                  <a:cubicBezTo>
                    <a:pt x="629" y="1743"/>
                    <a:pt x="555" y="1743"/>
                    <a:pt x="481" y="1706"/>
                  </a:cubicBezTo>
                  <a:lnTo>
                    <a:pt x="407" y="1706"/>
                  </a:lnTo>
                  <a:cubicBezTo>
                    <a:pt x="376" y="1700"/>
                    <a:pt x="346" y="1697"/>
                    <a:pt x="318" y="1697"/>
                  </a:cubicBezTo>
                  <a:cubicBezTo>
                    <a:pt x="176" y="1697"/>
                    <a:pt x="68" y="1774"/>
                    <a:pt x="37" y="1928"/>
                  </a:cubicBezTo>
                  <a:cubicBezTo>
                    <a:pt x="0" y="2076"/>
                    <a:pt x="74" y="2261"/>
                    <a:pt x="259" y="2298"/>
                  </a:cubicBezTo>
                  <a:cubicBezTo>
                    <a:pt x="259" y="2298"/>
                    <a:pt x="851" y="2446"/>
                    <a:pt x="1701" y="2446"/>
                  </a:cubicBezTo>
                  <a:cubicBezTo>
                    <a:pt x="2995" y="2446"/>
                    <a:pt x="4917" y="2113"/>
                    <a:pt x="6433" y="523"/>
                  </a:cubicBezTo>
                  <a:cubicBezTo>
                    <a:pt x="6544" y="412"/>
                    <a:pt x="6544" y="190"/>
                    <a:pt x="6433" y="79"/>
                  </a:cubicBezTo>
                  <a:cubicBezTo>
                    <a:pt x="6382" y="28"/>
                    <a:pt x="6306" y="0"/>
                    <a:pt x="622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48"/>
            <p:cNvSpPr/>
            <p:nvPr/>
          </p:nvSpPr>
          <p:spPr>
            <a:xfrm>
              <a:off x="862950" y="4920450"/>
              <a:ext cx="1188625" cy="15750"/>
            </a:xfrm>
            <a:custGeom>
              <a:rect b="b" l="l" r="r" t="t"/>
              <a:pathLst>
                <a:path extrusionOk="0" h="630" w="47545">
                  <a:moveTo>
                    <a:pt x="334" y="1"/>
                  </a:moveTo>
                  <a:cubicBezTo>
                    <a:pt x="149" y="1"/>
                    <a:pt x="1" y="149"/>
                    <a:pt x="1" y="296"/>
                  </a:cubicBezTo>
                  <a:cubicBezTo>
                    <a:pt x="1" y="481"/>
                    <a:pt x="149" y="629"/>
                    <a:pt x="334" y="629"/>
                  </a:cubicBezTo>
                  <a:lnTo>
                    <a:pt x="47249" y="629"/>
                  </a:lnTo>
                  <a:cubicBezTo>
                    <a:pt x="47397" y="629"/>
                    <a:pt x="47545" y="481"/>
                    <a:pt x="47545" y="296"/>
                  </a:cubicBezTo>
                  <a:cubicBezTo>
                    <a:pt x="47545" y="149"/>
                    <a:pt x="47397" y="1"/>
                    <a:pt x="4724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48"/>
            <p:cNvSpPr/>
            <p:nvPr/>
          </p:nvSpPr>
          <p:spPr>
            <a:xfrm>
              <a:off x="2173575" y="4920450"/>
              <a:ext cx="4043675" cy="15750"/>
            </a:xfrm>
            <a:custGeom>
              <a:rect b="b" l="l" r="r" t="t"/>
              <a:pathLst>
                <a:path extrusionOk="0" h="630" w="161747">
                  <a:moveTo>
                    <a:pt x="296" y="1"/>
                  </a:moveTo>
                  <a:cubicBezTo>
                    <a:pt x="148" y="1"/>
                    <a:pt x="0" y="149"/>
                    <a:pt x="0" y="296"/>
                  </a:cubicBezTo>
                  <a:cubicBezTo>
                    <a:pt x="0" y="481"/>
                    <a:pt x="148" y="629"/>
                    <a:pt x="296" y="629"/>
                  </a:cubicBezTo>
                  <a:lnTo>
                    <a:pt x="161451" y="629"/>
                  </a:lnTo>
                  <a:cubicBezTo>
                    <a:pt x="161599" y="629"/>
                    <a:pt x="161746" y="481"/>
                    <a:pt x="161746" y="296"/>
                  </a:cubicBezTo>
                  <a:cubicBezTo>
                    <a:pt x="161746" y="149"/>
                    <a:pt x="161599" y="1"/>
                    <a:pt x="16145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48"/>
            <p:cNvSpPr/>
            <p:nvPr/>
          </p:nvSpPr>
          <p:spPr>
            <a:xfrm>
              <a:off x="6316125" y="4920450"/>
              <a:ext cx="159000" cy="15750"/>
            </a:xfrm>
            <a:custGeom>
              <a:rect b="b" l="l" r="r" t="t"/>
              <a:pathLst>
                <a:path extrusionOk="0" h="630" w="6360">
                  <a:moveTo>
                    <a:pt x="333" y="1"/>
                  </a:moveTo>
                  <a:cubicBezTo>
                    <a:pt x="148" y="1"/>
                    <a:pt x="0" y="149"/>
                    <a:pt x="0" y="296"/>
                  </a:cubicBezTo>
                  <a:cubicBezTo>
                    <a:pt x="0" y="481"/>
                    <a:pt x="148" y="629"/>
                    <a:pt x="333" y="629"/>
                  </a:cubicBezTo>
                  <a:lnTo>
                    <a:pt x="6026" y="629"/>
                  </a:lnTo>
                  <a:cubicBezTo>
                    <a:pt x="6211" y="629"/>
                    <a:pt x="6359" y="481"/>
                    <a:pt x="6359" y="296"/>
                  </a:cubicBezTo>
                  <a:cubicBezTo>
                    <a:pt x="6359" y="149"/>
                    <a:pt x="6211" y="1"/>
                    <a:pt x="602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48"/>
            <p:cNvSpPr/>
            <p:nvPr/>
          </p:nvSpPr>
          <p:spPr>
            <a:xfrm>
              <a:off x="4014700" y="2706825"/>
              <a:ext cx="350325" cy="819850"/>
            </a:xfrm>
            <a:custGeom>
              <a:rect b="b" l="l" r="r" t="t"/>
              <a:pathLst>
                <a:path extrusionOk="0" h="32794" w="14013">
                  <a:moveTo>
                    <a:pt x="0" y="1"/>
                  </a:moveTo>
                  <a:lnTo>
                    <a:pt x="0" y="32794"/>
                  </a:lnTo>
                  <a:lnTo>
                    <a:pt x="14012" y="32794"/>
                  </a:lnTo>
                  <a:lnTo>
                    <a:pt x="1401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48"/>
            <p:cNvSpPr/>
            <p:nvPr/>
          </p:nvSpPr>
          <p:spPr>
            <a:xfrm>
              <a:off x="1582025" y="1799200"/>
              <a:ext cx="1080500" cy="1727475"/>
            </a:xfrm>
            <a:custGeom>
              <a:rect b="b" l="l" r="r" t="t"/>
              <a:pathLst>
                <a:path extrusionOk="0" h="69099" w="43220">
                  <a:moveTo>
                    <a:pt x="1" y="1"/>
                  </a:moveTo>
                  <a:lnTo>
                    <a:pt x="1" y="67768"/>
                  </a:lnTo>
                  <a:cubicBezTo>
                    <a:pt x="1073" y="68175"/>
                    <a:pt x="2145" y="68618"/>
                    <a:pt x="3217" y="69099"/>
                  </a:cubicBezTo>
                  <a:lnTo>
                    <a:pt x="22738" y="69099"/>
                  </a:lnTo>
                  <a:cubicBezTo>
                    <a:pt x="30686" y="58747"/>
                    <a:pt x="31537" y="19188"/>
                    <a:pt x="4322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48"/>
            <p:cNvSpPr/>
            <p:nvPr/>
          </p:nvSpPr>
          <p:spPr>
            <a:xfrm>
              <a:off x="1582025" y="1799200"/>
              <a:ext cx="2783000" cy="1727475"/>
            </a:xfrm>
            <a:custGeom>
              <a:rect b="b" l="l" r="r" t="t"/>
              <a:pathLst>
                <a:path extrusionOk="0" h="69099" w="111320">
                  <a:moveTo>
                    <a:pt x="1" y="67768"/>
                  </a:moveTo>
                  <a:lnTo>
                    <a:pt x="1" y="69099"/>
                  </a:lnTo>
                  <a:lnTo>
                    <a:pt x="3217" y="69099"/>
                  </a:lnTo>
                  <a:cubicBezTo>
                    <a:pt x="2145" y="68618"/>
                    <a:pt x="1073" y="68175"/>
                    <a:pt x="1" y="67768"/>
                  </a:cubicBezTo>
                  <a:close/>
                  <a:moveTo>
                    <a:pt x="43220" y="1"/>
                  </a:moveTo>
                  <a:cubicBezTo>
                    <a:pt x="31537" y="19188"/>
                    <a:pt x="30686" y="58747"/>
                    <a:pt x="22738" y="69099"/>
                  </a:cubicBezTo>
                  <a:lnTo>
                    <a:pt x="94904" y="69099"/>
                  </a:lnTo>
                  <a:cubicBezTo>
                    <a:pt x="95644" y="68433"/>
                    <a:pt x="96383" y="67768"/>
                    <a:pt x="97197" y="67102"/>
                  </a:cubicBezTo>
                  <a:cubicBezTo>
                    <a:pt x="100043" y="55678"/>
                    <a:pt x="102483" y="45770"/>
                    <a:pt x="103260" y="42036"/>
                  </a:cubicBezTo>
                  <a:cubicBezTo>
                    <a:pt x="103408" y="41297"/>
                    <a:pt x="103482" y="40816"/>
                    <a:pt x="103482" y="40594"/>
                  </a:cubicBezTo>
                  <a:cubicBezTo>
                    <a:pt x="103629" y="38672"/>
                    <a:pt x="104147" y="37452"/>
                    <a:pt x="104813" y="36675"/>
                  </a:cubicBezTo>
                  <a:cubicBezTo>
                    <a:pt x="105441" y="35936"/>
                    <a:pt x="106254" y="35677"/>
                    <a:pt x="106883" y="35677"/>
                  </a:cubicBezTo>
                  <a:cubicBezTo>
                    <a:pt x="107474" y="35677"/>
                    <a:pt x="108916" y="35788"/>
                    <a:pt x="110210" y="35899"/>
                  </a:cubicBezTo>
                  <a:cubicBezTo>
                    <a:pt x="110617" y="35936"/>
                    <a:pt x="110987" y="35973"/>
                    <a:pt x="111319" y="35973"/>
                  </a:cubicBezTo>
                  <a:lnTo>
                    <a:pt x="11131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48"/>
            <p:cNvSpPr/>
            <p:nvPr/>
          </p:nvSpPr>
          <p:spPr>
            <a:xfrm>
              <a:off x="3977725" y="3502625"/>
              <a:ext cx="27750" cy="24050"/>
            </a:xfrm>
            <a:custGeom>
              <a:rect b="b" l="l" r="r" t="t"/>
              <a:pathLst>
                <a:path extrusionOk="0" h="962" w="1110">
                  <a:moveTo>
                    <a:pt x="1110" y="1"/>
                  </a:moveTo>
                  <a:cubicBezTo>
                    <a:pt x="740" y="333"/>
                    <a:pt x="370" y="629"/>
                    <a:pt x="1" y="962"/>
                  </a:cubicBezTo>
                  <a:lnTo>
                    <a:pt x="851" y="962"/>
                  </a:lnTo>
                  <a:cubicBezTo>
                    <a:pt x="925" y="629"/>
                    <a:pt x="999" y="333"/>
                    <a:pt x="111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48"/>
            <p:cNvSpPr/>
            <p:nvPr/>
          </p:nvSpPr>
          <p:spPr>
            <a:xfrm>
              <a:off x="3954625" y="3476750"/>
              <a:ext cx="57325" cy="49925"/>
            </a:xfrm>
            <a:custGeom>
              <a:rect b="b" l="l" r="r" t="t"/>
              <a:pathLst>
                <a:path extrusionOk="0" h="1997" w="2293">
                  <a:moveTo>
                    <a:pt x="2293" y="0"/>
                  </a:moveTo>
                  <a:lnTo>
                    <a:pt x="2293" y="0"/>
                  </a:lnTo>
                  <a:cubicBezTo>
                    <a:pt x="1479" y="666"/>
                    <a:pt x="740" y="1331"/>
                    <a:pt x="0" y="1997"/>
                  </a:cubicBezTo>
                  <a:lnTo>
                    <a:pt x="925" y="1997"/>
                  </a:lnTo>
                  <a:cubicBezTo>
                    <a:pt x="1294" y="1664"/>
                    <a:pt x="1664" y="1368"/>
                    <a:pt x="2034" y="1036"/>
                  </a:cubicBezTo>
                  <a:cubicBezTo>
                    <a:pt x="2108" y="703"/>
                    <a:pt x="2182" y="333"/>
                    <a:pt x="229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48"/>
            <p:cNvSpPr/>
            <p:nvPr/>
          </p:nvSpPr>
          <p:spPr>
            <a:xfrm>
              <a:off x="3998975" y="2691125"/>
              <a:ext cx="366050" cy="835550"/>
            </a:xfrm>
            <a:custGeom>
              <a:rect b="b" l="l" r="r" t="t"/>
              <a:pathLst>
                <a:path extrusionOk="0" h="33422" w="14642">
                  <a:moveTo>
                    <a:pt x="10205" y="0"/>
                  </a:moveTo>
                  <a:cubicBezTo>
                    <a:pt x="9576" y="0"/>
                    <a:pt x="8763" y="259"/>
                    <a:pt x="8135" y="998"/>
                  </a:cubicBezTo>
                  <a:cubicBezTo>
                    <a:pt x="7469" y="1775"/>
                    <a:pt x="6951" y="2995"/>
                    <a:pt x="6804" y="4917"/>
                  </a:cubicBezTo>
                  <a:cubicBezTo>
                    <a:pt x="6804" y="5139"/>
                    <a:pt x="6730" y="5620"/>
                    <a:pt x="6582" y="6359"/>
                  </a:cubicBezTo>
                  <a:cubicBezTo>
                    <a:pt x="5805" y="10093"/>
                    <a:pt x="3365" y="20001"/>
                    <a:pt x="519" y="31425"/>
                  </a:cubicBezTo>
                  <a:cubicBezTo>
                    <a:pt x="408" y="31758"/>
                    <a:pt x="334" y="32128"/>
                    <a:pt x="260" y="32461"/>
                  </a:cubicBezTo>
                  <a:cubicBezTo>
                    <a:pt x="149" y="32793"/>
                    <a:pt x="75" y="33089"/>
                    <a:pt x="1" y="33422"/>
                  </a:cubicBezTo>
                  <a:lnTo>
                    <a:pt x="629" y="33422"/>
                  </a:lnTo>
                  <a:cubicBezTo>
                    <a:pt x="999" y="31980"/>
                    <a:pt x="1369" y="30575"/>
                    <a:pt x="1702" y="29207"/>
                  </a:cubicBezTo>
                  <a:cubicBezTo>
                    <a:pt x="3254" y="22922"/>
                    <a:pt x="4659" y="17229"/>
                    <a:pt x="5694" y="12903"/>
                  </a:cubicBezTo>
                  <a:cubicBezTo>
                    <a:pt x="6212" y="10759"/>
                    <a:pt x="6619" y="8947"/>
                    <a:pt x="6914" y="7616"/>
                  </a:cubicBezTo>
                  <a:cubicBezTo>
                    <a:pt x="7210" y="6248"/>
                    <a:pt x="7395" y="5361"/>
                    <a:pt x="7432" y="4954"/>
                  </a:cubicBezTo>
                  <a:cubicBezTo>
                    <a:pt x="7580" y="3106"/>
                    <a:pt x="8061" y="2034"/>
                    <a:pt x="8578" y="1405"/>
                  </a:cubicBezTo>
                  <a:cubicBezTo>
                    <a:pt x="9133" y="777"/>
                    <a:pt x="9724" y="629"/>
                    <a:pt x="10205" y="629"/>
                  </a:cubicBezTo>
                  <a:cubicBezTo>
                    <a:pt x="10759" y="629"/>
                    <a:pt x="12201" y="740"/>
                    <a:pt x="13495" y="814"/>
                  </a:cubicBezTo>
                  <a:cubicBezTo>
                    <a:pt x="13902" y="851"/>
                    <a:pt x="14309" y="888"/>
                    <a:pt x="14641" y="925"/>
                  </a:cubicBezTo>
                  <a:lnTo>
                    <a:pt x="14641" y="296"/>
                  </a:lnTo>
                  <a:cubicBezTo>
                    <a:pt x="14309" y="296"/>
                    <a:pt x="13939" y="259"/>
                    <a:pt x="13532" y="222"/>
                  </a:cubicBezTo>
                  <a:cubicBezTo>
                    <a:pt x="12238" y="111"/>
                    <a:pt x="10796" y="0"/>
                    <a:pt x="1020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48"/>
            <p:cNvSpPr/>
            <p:nvPr/>
          </p:nvSpPr>
          <p:spPr>
            <a:xfrm>
              <a:off x="1529350" y="1687375"/>
              <a:ext cx="2889275" cy="1951150"/>
            </a:xfrm>
            <a:custGeom>
              <a:rect b="b" l="l" r="r" t="t"/>
              <a:pathLst>
                <a:path extrusionOk="0" h="78046" w="115571">
                  <a:moveTo>
                    <a:pt x="113759" y="4178"/>
                  </a:moveTo>
                  <a:lnTo>
                    <a:pt x="113759" y="73868"/>
                  </a:lnTo>
                  <a:lnTo>
                    <a:pt x="1812" y="73868"/>
                  </a:lnTo>
                  <a:lnTo>
                    <a:pt x="1812" y="4178"/>
                  </a:lnTo>
                  <a:close/>
                  <a:moveTo>
                    <a:pt x="1" y="0"/>
                  </a:moveTo>
                  <a:lnTo>
                    <a:pt x="1" y="78045"/>
                  </a:lnTo>
                  <a:lnTo>
                    <a:pt x="115571" y="78045"/>
                  </a:lnTo>
                  <a:lnTo>
                    <a:pt x="11557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48"/>
            <p:cNvSpPr/>
            <p:nvPr/>
          </p:nvSpPr>
          <p:spPr>
            <a:xfrm>
              <a:off x="1521025" y="1679050"/>
              <a:ext cx="2905000" cy="1966875"/>
            </a:xfrm>
            <a:custGeom>
              <a:rect b="b" l="l" r="r" t="t"/>
              <a:pathLst>
                <a:path extrusionOk="0" h="78675" w="116200">
                  <a:moveTo>
                    <a:pt x="113759" y="4807"/>
                  </a:moveTo>
                  <a:lnTo>
                    <a:pt x="113759" y="73905"/>
                  </a:lnTo>
                  <a:lnTo>
                    <a:pt x="2441" y="73905"/>
                  </a:lnTo>
                  <a:lnTo>
                    <a:pt x="2441" y="4807"/>
                  </a:lnTo>
                  <a:close/>
                  <a:moveTo>
                    <a:pt x="2145" y="4178"/>
                  </a:moveTo>
                  <a:cubicBezTo>
                    <a:pt x="2071" y="4178"/>
                    <a:pt x="1997" y="4215"/>
                    <a:pt x="1923" y="4289"/>
                  </a:cubicBezTo>
                  <a:cubicBezTo>
                    <a:pt x="1849" y="4326"/>
                    <a:pt x="1849" y="4400"/>
                    <a:pt x="1849" y="4511"/>
                  </a:cubicBezTo>
                  <a:lnTo>
                    <a:pt x="1849" y="74201"/>
                  </a:lnTo>
                  <a:cubicBezTo>
                    <a:pt x="1849" y="74275"/>
                    <a:pt x="1849" y="74385"/>
                    <a:pt x="1923" y="74422"/>
                  </a:cubicBezTo>
                  <a:cubicBezTo>
                    <a:pt x="1997" y="74496"/>
                    <a:pt x="2071" y="74533"/>
                    <a:pt x="2145" y="74533"/>
                  </a:cubicBezTo>
                  <a:lnTo>
                    <a:pt x="114092" y="74533"/>
                  </a:lnTo>
                  <a:cubicBezTo>
                    <a:pt x="114166" y="74533"/>
                    <a:pt x="114240" y="74496"/>
                    <a:pt x="114314" y="74422"/>
                  </a:cubicBezTo>
                  <a:cubicBezTo>
                    <a:pt x="114351" y="74385"/>
                    <a:pt x="114388" y="74275"/>
                    <a:pt x="114388" y="74201"/>
                  </a:cubicBezTo>
                  <a:lnTo>
                    <a:pt x="114388" y="4511"/>
                  </a:lnTo>
                  <a:cubicBezTo>
                    <a:pt x="114388" y="4400"/>
                    <a:pt x="114351" y="4326"/>
                    <a:pt x="114314" y="4289"/>
                  </a:cubicBezTo>
                  <a:cubicBezTo>
                    <a:pt x="114240" y="4215"/>
                    <a:pt x="114166" y="4178"/>
                    <a:pt x="114092" y="4178"/>
                  </a:cubicBezTo>
                  <a:close/>
                  <a:moveTo>
                    <a:pt x="115608" y="629"/>
                  </a:moveTo>
                  <a:lnTo>
                    <a:pt x="115608" y="78082"/>
                  </a:lnTo>
                  <a:lnTo>
                    <a:pt x="629" y="78082"/>
                  </a:lnTo>
                  <a:lnTo>
                    <a:pt x="629" y="629"/>
                  </a:lnTo>
                  <a:close/>
                  <a:moveTo>
                    <a:pt x="334" y="0"/>
                  </a:moveTo>
                  <a:cubicBezTo>
                    <a:pt x="223" y="0"/>
                    <a:pt x="149" y="37"/>
                    <a:pt x="112" y="111"/>
                  </a:cubicBezTo>
                  <a:cubicBezTo>
                    <a:pt x="38" y="148"/>
                    <a:pt x="1" y="259"/>
                    <a:pt x="1" y="333"/>
                  </a:cubicBezTo>
                  <a:lnTo>
                    <a:pt x="1" y="78378"/>
                  </a:lnTo>
                  <a:cubicBezTo>
                    <a:pt x="1" y="78452"/>
                    <a:pt x="38" y="78526"/>
                    <a:pt x="112" y="78600"/>
                  </a:cubicBezTo>
                  <a:cubicBezTo>
                    <a:pt x="149" y="78637"/>
                    <a:pt x="223" y="78674"/>
                    <a:pt x="334" y="78674"/>
                  </a:cubicBezTo>
                  <a:lnTo>
                    <a:pt x="115904" y="78674"/>
                  </a:lnTo>
                  <a:cubicBezTo>
                    <a:pt x="115978" y="78674"/>
                    <a:pt x="116052" y="78637"/>
                    <a:pt x="116125" y="78600"/>
                  </a:cubicBezTo>
                  <a:cubicBezTo>
                    <a:pt x="116162" y="78526"/>
                    <a:pt x="116199" y="78452"/>
                    <a:pt x="116199" y="78378"/>
                  </a:cubicBezTo>
                  <a:lnTo>
                    <a:pt x="116199" y="333"/>
                  </a:lnTo>
                  <a:cubicBezTo>
                    <a:pt x="116199" y="259"/>
                    <a:pt x="116162" y="185"/>
                    <a:pt x="116125" y="111"/>
                  </a:cubicBezTo>
                  <a:cubicBezTo>
                    <a:pt x="116052" y="37"/>
                    <a:pt x="115978" y="0"/>
                    <a:pt x="11590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48"/>
            <p:cNvSpPr/>
            <p:nvPr/>
          </p:nvSpPr>
          <p:spPr>
            <a:xfrm>
              <a:off x="1634725" y="1846350"/>
              <a:ext cx="1974250" cy="154375"/>
            </a:xfrm>
            <a:custGeom>
              <a:rect b="b" l="l" r="r" t="t"/>
              <a:pathLst>
                <a:path extrusionOk="0" h="6175" w="78970">
                  <a:moveTo>
                    <a:pt x="2071" y="0"/>
                  </a:moveTo>
                  <a:cubicBezTo>
                    <a:pt x="924" y="0"/>
                    <a:pt x="0" y="924"/>
                    <a:pt x="0" y="2070"/>
                  </a:cubicBezTo>
                  <a:lnTo>
                    <a:pt x="0" y="4104"/>
                  </a:lnTo>
                  <a:cubicBezTo>
                    <a:pt x="0" y="5250"/>
                    <a:pt x="924" y="6174"/>
                    <a:pt x="2071" y="6174"/>
                  </a:cubicBezTo>
                  <a:lnTo>
                    <a:pt x="76862" y="6174"/>
                  </a:lnTo>
                  <a:cubicBezTo>
                    <a:pt x="78008" y="6174"/>
                    <a:pt x="78969" y="5250"/>
                    <a:pt x="78969" y="4104"/>
                  </a:cubicBezTo>
                  <a:lnTo>
                    <a:pt x="78969" y="2070"/>
                  </a:lnTo>
                  <a:cubicBezTo>
                    <a:pt x="78969" y="924"/>
                    <a:pt x="78008" y="0"/>
                    <a:pt x="7686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48"/>
            <p:cNvSpPr/>
            <p:nvPr/>
          </p:nvSpPr>
          <p:spPr>
            <a:xfrm>
              <a:off x="1626400" y="1838950"/>
              <a:ext cx="1989975" cy="170075"/>
            </a:xfrm>
            <a:custGeom>
              <a:rect b="b" l="l" r="r" t="t"/>
              <a:pathLst>
                <a:path extrusionOk="0" h="6803" w="79599">
                  <a:moveTo>
                    <a:pt x="77195" y="629"/>
                  </a:moveTo>
                  <a:cubicBezTo>
                    <a:pt x="78193" y="629"/>
                    <a:pt x="78970" y="1405"/>
                    <a:pt x="78970" y="2366"/>
                  </a:cubicBezTo>
                  <a:lnTo>
                    <a:pt x="78970" y="4400"/>
                  </a:lnTo>
                  <a:cubicBezTo>
                    <a:pt x="78970" y="5398"/>
                    <a:pt x="78193" y="6174"/>
                    <a:pt x="77195" y="6174"/>
                  </a:cubicBezTo>
                  <a:lnTo>
                    <a:pt x="2404" y="6174"/>
                  </a:lnTo>
                  <a:cubicBezTo>
                    <a:pt x="1442" y="6174"/>
                    <a:pt x="629" y="5398"/>
                    <a:pt x="629" y="4400"/>
                  </a:cubicBezTo>
                  <a:lnTo>
                    <a:pt x="629" y="2366"/>
                  </a:lnTo>
                  <a:cubicBezTo>
                    <a:pt x="629" y="1405"/>
                    <a:pt x="1442" y="629"/>
                    <a:pt x="2404" y="629"/>
                  </a:cubicBezTo>
                  <a:close/>
                  <a:moveTo>
                    <a:pt x="2404" y="0"/>
                  </a:moveTo>
                  <a:cubicBezTo>
                    <a:pt x="1073" y="0"/>
                    <a:pt x="0" y="1072"/>
                    <a:pt x="0" y="2366"/>
                  </a:cubicBezTo>
                  <a:lnTo>
                    <a:pt x="0" y="4400"/>
                  </a:lnTo>
                  <a:cubicBezTo>
                    <a:pt x="0" y="5731"/>
                    <a:pt x="1073" y="6803"/>
                    <a:pt x="2404" y="6803"/>
                  </a:cubicBezTo>
                  <a:lnTo>
                    <a:pt x="77195" y="6803"/>
                  </a:lnTo>
                  <a:cubicBezTo>
                    <a:pt x="78526" y="6803"/>
                    <a:pt x="79598" y="5731"/>
                    <a:pt x="79598" y="4400"/>
                  </a:cubicBezTo>
                  <a:lnTo>
                    <a:pt x="79598" y="2366"/>
                  </a:lnTo>
                  <a:cubicBezTo>
                    <a:pt x="79598" y="1072"/>
                    <a:pt x="78526" y="0"/>
                    <a:pt x="7719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48"/>
            <p:cNvSpPr/>
            <p:nvPr/>
          </p:nvSpPr>
          <p:spPr>
            <a:xfrm>
              <a:off x="1658750" y="2167975"/>
              <a:ext cx="421500" cy="15750"/>
            </a:xfrm>
            <a:custGeom>
              <a:rect b="b" l="l" r="r" t="t"/>
              <a:pathLst>
                <a:path extrusionOk="0" h="630" w="16860">
                  <a:moveTo>
                    <a:pt x="296" y="1"/>
                  </a:moveTo>
                  <a:cubicBezTo>
                    <a:pt x="148" y="1"/>
                    <a:pt x="0" y="149"/>
                    <a:pt x="0" y="297"/>
                  </a:cubicBezTo>
                  <a:cubicBezTo>
                    <a:pt x="0" y="481"/>
                    <a:pt x="148" y="629"/>
                    <a:pt x="296" y="629"/>
                  </a:cubicBezTo>
                  <a:lnTo>
                    <a:pt x="16563" y="629"/>
                  </a:lnTo>
                  <a:cubicBezTo>
                    <a:pt x="16748" y="629"/>
                    <a:pt x="16859" y="481"/>
                    <a:pt x="16859" y="297"/>
                  </a:cubicBezTo>
                  <a:cubicBezTo>
                    <a:pt x="16859" y="149"/>
                    <a:pt x="16748" y="1"/>
                    <a:pt x="1656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48"/>
            <p:cNvSpPr/>
            <p:nvPr/>
          </p:nvSpPr>
          <p:spPr>
            <a:xfrm>
              <a:off x="1658750" y="2259475"/>
              <a:ext cx="421500" cy="15750"/>
            </a:xfrm>
            <a:custGeom>
              <a:rect b="b" l="l" r="r" t="t"/>
              <a:pathLst>
                <a:path extrusionOk="0" h="630" w="16860">
                  <a:moveTo>
                    <a:pt x="296" y="1"/>
                  </a:moveTo>
                  <a:cubicBezTo>
                    <a:pt x="148" y="1"/>
                    <a:pt x="0" y="149"/>
                    <a:pt x="0" y="334"/>
                  </a:cubicBezTo>
                  <a:cubicBezTo>
                    <a:pt x="0" y="482"/>
                    <a:pt x="148" y="629"/>
                    <a:pt x="296" y="629"/>
                  </a:cubicBezTo>
                  <a:lnTo>
                    <a:pt x="16563" y="629"/>
                  </a:lnTo>
                  <a:cubicBezTo>
                    <a:pt x="16748" y="629"/>
                    <a:pt x="16859" y="482"/>
                    <a:pt x="16859" y="334"/>
                  </a:cubicBezTo>
                  <a:cubicBezTo>
                    <a:pt x="16859" y="149"/>
                    <a:pt x="16748" y="1"/>
                    <a:pt x="1656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48"/>
            <p:cNvSpPr/>
            <p:nvPr/>
          </p:nvSpPr>
          <p:spPr>
            <a:xfrm>
              <a:off x="1658750" y="2351000"/>
              <a:ext cx="421500" cy="15725"/>
            </a:xfrm>
            <a:custGeom>
              <a:rect b="b" l="l" r="r" t="t"/>
              <a:pathLst>
                <a:path extrusionOk="0" h="629" w="16860">
                  <a:moveTo>
                    <a:pt x="296" y="0"/>
                  </a:moveTo>
                  <a:cubicBezTo>
                    <a:pt x="148" y="0"/>
                    <a:pt x="0" y="148"/>
                    <a:pt x="0" y="333"/>
                  </a:cubicBezTo>
                  <a:cubicBezTo>
                    <a:pt x="0" y="481"/>
                    <a:pt x="148" y="629"/>
                    <a:pt x="296" y="629"/>
                  </a:cubicBezTo>
                  <a:lnTo>
                    <a:pt x="16563" y="629"/>
                  </a:lnTo>
                  <a:cubicBezTo>
                    <a:pt x="16748" y="629"/>
                    <a:pt x="16859" y="481"/>
                    <a:pt x="16859" y="333"/>
                  </a:cubicBezTo>
                  <a:cubicBezTo>
                    <a:pt x="16859" y="148"/>
                    <a:pt x="16748" y="0"/>
                    <a:pt x="1656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48"/>
            <p:cNvSpPr/>
            <p:nvPr/>
          </p:nvSpPr>
          <p:spPr>
            <a:xfrm>
              <a:off x="1658750" y="2448025"/>
              <a:ext cx="421500" cy="15750"/>
            </a:xfrm>
            <a:custGeom>
              <a:rect b="b" l="l" r="r" t="t"/>
              <a:pathLst>
                <a:path extrusionOk="0" h="630" w="16860">
                  <a:moveTo>
                    <a:pt x="296" y="1"/>
                  </a:moveTo>
                  <a:cubicBezTo>
                    <a:pt x="148" y="1"/>
                    <a:pt x="0" y="149"/>
                    <a:pt x="0" y="334"/>
                  </a:cubicBezTo>
                  <a:cubicBezTo>
                    <a:pt x="0" y="482"/>
                    <a:pt x="148" y="629"/>
                    <a:pt x="296" y="629"/>
                  </a:cubicBezTo>
                  <a:lnTo>
                    <a:pt x="16563" y="629"/>
                  </a:lnTo>
                  <a:cubicBezTo>
                    <a:pt x="16748" y="629"/>
                    <a:pt x="16859" y="482"/>
                    <a:pt x="16859" y="334"/>
                  </a:cubicBezTo>
                  <a:cubicBezTo>
                    <a:pt x="16859" y="149"/>
                    <a:pt x="16748" y="1"/>
                    <a:pt x="1656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48"/>
            <p:cNvSpPr/>
            <p:nvPr/>
          </p:nvSpPr>
          <p:spPr>
            <a:xfrm>
              <a:off x="2144000" y="2167975"/>
              <a:ext cx="421475" cy="15750"/>
            </a:xfrm>
            <a:custGeom>
              <a:rect b="b" l="l" r="r" t="t"/>
              <a:pathLst>
                <a:path extrusionOk="0" h="630" w="16859">
                  <a:moveTo>
                    <a:pt x="296" y="1"/>
                  </a:moveTo>
                  <a:cubicBezTo>
                    <a:pt x="148" y="1"/>
                    <a:pt x="0" y="149"/>
                    <a:pt x="0" y="297"/>
                  </a:cubicBezTo>
                  <a:cubicBezTo>
                    <a:pt x="0" y="481"/>
                    <a:pt x="148" y="629"/>
                    <a:pt x="296" y="629"/>
                  </a:cubicBezTo>
                  <a:lnTo>
                    <a:pt x="16563" y="629"/>
                  </a:lnTo>
                  <a:cubicBezTo>
                    <a:pt x="16748" y="629"/>
                    <a:pt x="16859" y="481"/>
                    <a:pt x="16859" y="297"/>
                  </a:cubicBezTo>
                  <a:cubicBezTo>
                    <a:pt x="16859" y="149"/>
                    <a:pt x="16748" y="1"/>
                    <a:pt x="1656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48"/>
            <p:cNvSpPr/>
            <p:nvPr/>
          </p:nvSpPr>
          <p:spPr>
            <a:xfrm>
              <a:off x="2144000" y="2259475"/>
              <a:ext cx="421475" cy="15750"/>
            </a:xfrm>
            <a:custGeom>
              <a:rect b="b" l="l" r="r" t="t"/>
              <a:pathLst>
                <a:path extrusionOk="0" h="630" w="16859">
                  <a:moveTo>
                    <a:pt x="296" y="1"/>
                  </a:moveTo>
                  <a:cubicBezTo>
                    <a:pt x="148" y="1"/>
                    <a:pt x="0" y="149"/>
                    <a:pt x="0" y="334"/>
                  </a:cubicBezTo>
                  <a:cubicBezTo>
                    <a:pt x="0" y="482"/>
                    <a:pt x="148" y="629"/>
                    <a:pt x="296" y="629"/>
                  </a:cubicBezTo>
                  <a:lnTo>
                    <a:pt x="16563" y="629"/>
                  </a:lnTo>
                  <a:cubicBezTo>
                    <a:pt x="16748" y="629"/>
                    <a:pt x="16859" y="482"/>
                    <a:pt x="16859" y="334"/>
                  </a:cubicBezTo>
                  <a:cubicBezTo>
                    <a:pt x="16859" y="149"/>
                    <a:pt x="16748" y="1"/>
                    <a:pt x="1656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48"/>
            <p:cNvSpPr/>
            <p:nvPr/>
          </p:nvSpPr>
          <p:spPr>
            <a:xfrm>
              <a:off x="2144000" y="2351000"/>
              <a:ext cx="421475" cy="15725"/>
            </a:xfrm>
            <a:custGeom>
              <a:rect b="b" l="l" r="r" t="t"/>
              <a:pathLst>
                <a:path extrusionOk="0" h="629" w="16859">
                  <a:moveTo>
                    <a:pt x="296" y="0"/>
                  </a:moveTo>
                  <a:cubicBezTo>
                    <a:pt x="148" y="0"/>
                    <a:pt x="0" y="148"/>
                    <a:pt x="0" y="333"/>
                  </a:cubicBezTo>
                  <a:cubicBezTo>
                    <a:pt x="0" y="481"/>
                    <a:pt x="148" y="629"/>
                    <a:pt x="296" y="629"/>
                  </a:cubicBezTo>
                  <a:lnTo>
                    <a:pt x="16563" y="629"/>
                  </a:lnTo>
                  <a:cubicBezTo>
                    <a:pt x="16748" y="629"/>
                    <a:pt x="16859" y="481"/>
                    <a:pt x="16859" y="333"/>
                  </a:cubicBezTo>
                  <a:cubicBezTo>
                    <a:pt x="16859" y="148"/>
                    <a:pt x="16748" y="0"/>
                    <a:pt x="1656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48"/>
            <p:cNvSpPr/>
            <p:nvPr/>
          </p:nvSpPr>
          <p:spPr>
            <a:xfrm>
              <a:off x="2144000" y="2448025"/>
              <a:ext cx="421475" cy="15750"/>
            </a:xfrm>
            <a:custGeom>
              <a:rect b="b" l="l" r="r" t="t"/>
              <a:pathLst>
                <a:path extrusionOk="0" h="630" w="16859">
                  <a:moveTo>
                    <a:pt x="296" y="1"/>
                  </a:moveTo>
                  <a:cubicBezTo>
                    <a:pt x="148" y="1"/>
                    <a:pt x="0" y="149"/>
                    <a:pt x="0" y="334"/>
                  </a:cubicBezTo>
                  <a:cubicBezTo>
                    <a:pt x="0" y="482"/>
                    <a:pt x="148" y="629"/>
                    <a:pt x="296" y="629"/>
                  </a:cubicBezTo>
                  <a:lnTo>
                    <a:pt x="16563" y="629"/>
                  </a:lnTo>
                  <a:cubicBezTo>
                    <a:pt x="16748" y="629"/>
                    <a:pt x="16859" y="482"/>
                    <a:pt x="16859" y="334"/>
                  </a:cubicBezTo>
                  <a:cubicBezTo>
                    <a:pt x="16859" y="149"/>
                    <a:pt x="16748" y="1"/>
                    <a:pt x="1656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48"/>
            <p:cNvSpPr/>
            <p:nvPr/>
          </p:nvSpPr>
          <p:spPr>
            <a:xfrm>
              <a:off x="2629225" y="2167975"/>
              <a:ext cx="421500" cy="15750"/>
            </a:xfrm>
            <a:custGeom>
              <a:rect b="b" l="l" r="r" t="t"/>
              <a:pathLst>
                <a:path extrusionOk="0" h="630" w="16860">
                  <a:moveTo>
                    <a:pt x="296" y="1"/>
                  </a:moveTo>
                  <a:cubicBezTo>
                    <a:pt x="148" y="1"/>
                    <a:pt x="1" y="149"/>
                    <a:pt x="1" y="297"/>
                  </a:cubicBezTo>
                  <a:cubicBezTo>
                    <a:pt x="1" y="481"/>
                    <a:pt x="148" y="629"/>
                    <a:pt x="296" y="629"/>
                  </a:cubicBezTo>
                  <a:lnTo>
                    <a:pt x="16563" y="629"/>
                  </a:lnTo>
                  <a:cubicBezTo>
                    <a:pt x="16748" y="629"/>
                    <a:pt x="16859" y="481"/>
                    <a:pt x="16859" y="297"/>
                  </a:cubicBezTo>
                  <a:cubicBezTo>
                    <a:pt x="16859" y="149"/>
                    <a:pt x="16748" y="1"/>
                    <a:pt x="1656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48"/>
            <p:cNvSpPr/>
            <p:nvPr/>
          </p:nvSpPr>
          <p:spPr>
            <a:xfrm>
              <a:off x="2629225" y="2259475"/>
              <a:ext cx="421500" cy="15750"/>
            </a:xfrm>
            <a:custGeom>
              <a:rect b="b" l="l" r="r" t="t"/>
              <a:pathLst>
                <a:path extrusionOk="0" h="630" w="16860">
                  <a:moveTo>
                    <a:pt x="296" y="1"/>
                  </a:moveTo>
                  <a:cubicBezTo>
                    <a:pt x="148" y="1"/>
                    <a:pt x="1" y="149"/>
                    <a:pt x="1" y="334"/>
                  </a:cubicBezTo>
                  <a:cubicBezTo>
                    <a:pt x="1" y="482"/>
                    <a:pt x="148" y="629"/>
                    <a:pt x="296" y="629"/>
                  </a:cubicBezTo>
                  <a:lnTo>
                    <a:pt x="16563" y="629"/>
                  </a:lnTo>
                  <a:cubicBezTo>
                    <a:pt x="16748" y="629"/>
                    <a:pt x="16859" y="482"/>
                    <a:pt x="16859" y="334"/>
                  </a:cubicBezTo>
                  <a:cubicBezTo>
                    <a:pt x="16859" y="149"/>
                    <a:pt x="16748" y="1"/>
                    <a:pt x="1656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48"/>
            <p:cNvSpPr/>
            <p:nvPr/>
          </p:nvSpPr>
          <p:spPr>
            <a:xfrm>
              <a:off x="2629225" y="2351000"/>
              <a:ext cx="421500" cy="15725"/>
            </a:xfrm>
            <a:custGeom>
              <a:rect b="b" l="l" r="r" t="t"/>
              <a:pathLst>
                <a:path extrusionOk="0" h="629" w="16860">
                  <a:moveTo>
                    <a:pt x="296" y="0"/>
                  </a:moveTo>
                  <a:cubicBezTo>
                    <a:pt x="148" y="0"/>
                    <a:pt x="1" y="148"/>
                    <a:pt x="1" y="333"/>
                  </a:cubicBezTo>
                  <a:cubicBezTo>
                    <a:pt x="1" y="481"/>
                    <a:pt x="148" y="629"/>
                    <a:pt x="296" y="629"/>
                  </a:cubicBezTo>
                  <a:lnTo>
                    <a:pt x="16563" y="629"/>
                  </a:lnTo>
                  <a:cubicBezTo>
                    <a:pt x="16748" y="629"/>
                    <a:pt x="16859" y="481"/>
                    <a:pt x="16859" y="333"/>
                  </a:cubicBezTo>
                  <a:cubicBezTo>
                    <a:pt x="16859" y="148"/>
                    <a:pt x="16748" y="0"/>
                    <a:pt x="1656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p48"/>
            <p:cNvSpPr/>
            <p:nvPr/>
          </p:nvSpPr>
          <p:spPr>
            <a:xfrm>
              <a:off x="2629225" y="2448025"/>
              <a:ext cx="421500" cy="15750"/>
            </a:xfrm>
            <a:custGeom>
              <a:rect b="b" l="l" r="r" t="t"/>
              <a:pathLst>
                <a:path extrusionOk="0" h="630" w="16860">
                  <a:moveTo>
                    <a:pt x="296" y="1"/>
                  </a:moveTo>
                  <a:cubicBezTo>
                    <a:pt x="148" y="1"/>
                    <a:pt x="1" y="149"/>
                    <a:pt x="1" y="334"/>
                  </a:cubicBezTo>
                  <a:cubicBezTo>
                    <a:pt x="1" y="482"/>
                    <a:pt x="148" y="629"/>
                    <a:pt x="296" y="629"/>
                  </a:cubicBezTo>
                  <a:lnTo>
                    <a:pt x="16563" y="629"/>
                  </a:lnTo>
                  <a:cubicBezTo>
                    <a:pt x="16748" y="629"/>
                    <a:pt x="16859" y="482"/>
                    <a:pt x="16859" y="334"/>
                  </a:cubicBezTo>
                  <a:cubicBezTo>
                    <a:pt x="16859" y="149"/>
                    <a:pt x="16748" y="1"/>
                    <a:pt x="1656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48"/>
            <p:cNvSpPr/>
            <p:nvPr/>
          </p:nvSpPr>
          <p:spPr>
            <a:xfrm>
              <a:off x="3114475" y="2167975"/>
              <a:ext cx="421475" cy="15750"/>
            </a:xfrm>
            <a:custGeom>
              <a:rect b="b" l="l" r="r" t="t"/>
              <a:pathLst>
                <a:path extrusionOk="0" h="630" w="16859">
                  <a:moveTo>
                    <a:pt x="296" y="1"/>
                  </a:moveTo>
                  <a:cubicBezTo>
                    <a:pt x="148" y="1"/>
                    <a:pt x="0" y="149"/>
                    <a:pt x="0" y="297"/>
                  </a:cubicBezTo>
                  <a:cubicBezTo>
                    <a:pt x="0" y="481"/>
                    <a:pt x="148" y="629"/>
                    <a:pt x="296" y="629"/>
                  </a:cubicBezTo>
                  <a:lnTo>
                    <a:pt x="16563" y="629"/>
                  </a:lnTo>
                  <a:cubicBezTo>
                    <a:pt x="16748" y="629"/>
                    <a:pt x="16859" y="481"/>
                    <a:pt x="16859" y="297"/>
                  </a:cubicBezTo>
                  <a:cubicBezTo>
                    <a:pt x="16859" y="149"/>
                    <a:pt x="16748" y="1"/>
                    <a:pt x="1656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48"/>
            <p:cNvSpPr/>
            <p:nvPr/>
          </p:nvSpPr>
          <p:spPr>
            <a:xfrm>
              <a:off x="3114475" y="2259475"/>
              <a:ext cx="421475" cy="15750"/>
            </a:xfrm>
            <a:custGeom>
              <a:rect b="b" l="l" r="r" t="t"/>
              <a:pathLst>
                <a:path extrusionOk="0" h="630" w="16859">
                  <a:moveTo>
                    <a:pt x="296" y="1"/>
                  </a:moveTo>
                  <a:cubicBezTo>
                    <a:pt x="148" y="1"/>
                    <a:pt x="0" y="149"/>
                    <a:pt x="0" y="334"/>
                  </a:cubicBezTo>
                  <a:cubicBezTo>
                    <a:pt x="0" y="482"/>
                    <a:pt x="148" y="629"/>
                    <a:pt x="296" y="629"/>
                  </a:cubicBezTo>
                  <a:lnTo>
                    <a:pt x="16563" y="629"/>
                  </a:lnTo>
                  <a:cubicBezTo>
                    <a:pt x="16748" y="629"/>
                    <a:pt x="16859" y="482"/>
                    <a:pt x="16859" y="334"/>
                  </a:cubicBezTo>
                  <a:cubicBezTo>
                    <a:pt x="16859" y="149"/>
                    <a:pt x="16748" y="1"/>
                    <a:pt x="1656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48"/>
            <p:cNvSpPr/>
            <p:nvPr/>
          </p:nvSpPr>
          <p:spPr>
            <a:xfrm>
              <a:off x="3114475" y="2351000"/>
              <a:ext cx="421475" cy="15725"/>
            </a:xfrm>
            <a:custGeom>
              <a:rect b="b" l="l" r="r" t="t"/>
              <a:pathLst>
                <a:path extrusionOk="0" h="629" w="16859">
                  <a:moveTo>
                    <a:pt x="296" y="0"/>
                  </a:moveTo>
                  <a:cubicBezTo>
                    <a:pt x="148" y="0"/>
                    <a:pt x="0" y="148"/>
                    <a:pt x="0" y="333"/>
                  </a:cubicBezTo>
                  <a:cubicBezTo>
                    <a:pt x="0" y="481"/>
                    <a:pt x="148" y="629"/>
                    <a:pt x="296" y="629"/>
                  </a:cubicBezTo>
                  <a:lnTo>
                    <a:pt x="16563" y="629"/>
                  </a:lnTo>
                  <a:cubicBezTo>
                    <a:pt x="16748" y="629"/>
                    <a:pt x="16859" y="481"/>
                    <a:pt x="16859" y="333"/>
                  </a:cubicBezTo>
                  <a:cubicBezTo>
                    <a:pt x="16859" y="148"/>
                    <a:pt x="16748" y="0"/>
                    <a:pt x="1656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48"/>
            <p:cNvSpPr/>
            <p:nvPr/>
          </p:nvSpPr>
          <p:spPr>
            <a:xfrm>
              <a:off x="3114475" y="2448025"/>
              <a:ext cx="421475" cy="15750"/>
            </a:xfrm>
            <a:custGeom>
              <a:rect b="b" l="l" r="r" t="t"/>
              <a:pathLst>
                <a:path extrusionOk="0" h="630" w="16859">
                  <a:moveTo>
                    <a:pt x="296" y="1"/>
                  </a:moveTo>
                  <a:cubicBezTo>
                    <a:pt x="148" y="1"/>
                    <a:pt x="0" y="149"/>
                    <a:pt x="0" y="334"/>
                  </a:cubicBezTo>
                  <a:cubicBezTo>
                    <a:pt x="0" y="482"/>
                    <a:pt x="148" y="629"/>
                    <a:pt x="296" y="629"/>
                  </a:cubicBezTo>
                  <a:lnTo>
                    <a:pt x="16563" y="629"/>
                  </a:lnTo>
                  <a:cubicBezTo>
                    <a:pt x="16748" y="629"/>
                    <a:pt x="16859" y="482"/>
                    <a:pt x="16859" y="334"/>
                  </a:cubicBezTo>
                  <a:cubicBezTo>
                    <a:pt x="16859" y="149"/>
                    <a:pt x="16748" y="1"/>
                    <a:pt x="1656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48"/>
            <p:cNvSpPr/>
            <p:nvPr/>
          </p:nvSpPr>
          <p:spPr>
            <a:xfrm>
              <a:off x="1902750" y="2663150"/>
              <a:ext cx="1494575" cy="451550"/>
            </a:xfrm>
            <a:custGeom>
              <a:rect b="b" l="l" r="r" t="t"/>
              <a:pathLst>
                <a:path extrusionOk="0" h="18062" w="59783">
                  <a:moveTo>
                    <a:pt x="59431" y="1"/>
                  </a:moveTo>
                  <a:cubicBezTo>
                    <a:pt x="59357" y="1"/>
                    <a:pt x="59283" y="29"/>
                    <a:pt x="59228" y="84"/>
                  </a:cubicBezTo>
                  <a:lnTo>
                    <a:pt x="45585" y="14466"/>
                  </a:lnTo>
                  <a:lnTo>
                    <a:pt x="33052" y="5001"/>
                  </a:lnTo>
                  <a:cubicBezTo>
                    <a:pt x="33003" y="4968"/>
                    <a:pt x="32945" y="4950"/>
                    <a:pt x="32887" y="4950"/>
                  </a:cubicBezTo>
                  <a:cubicBezTo>
                    <a:pt x="32816" y="4950"/>
                    <a:pt x="32744" y="4977"/>
                    <a:pt x="32683" y="5038"/>
                  </a:cubicBezTo>
                  <a:lnTo>
                    <a:pt x="24290" y="12654"/>
                  </a:lnTo>
                  <a:lnTo>
                    <a:pt x="14345" y="3707"/>
                  </a:lnTo>
                  <a:cubicBezTo>
                    <a:pt x="14294" y="3656"/>
                    <a:pt x="14226" y="3628"/>
                    <a:pt x="14154" y="3628"/>
                  </a:cubicBezTo>
                  <a:cubicBezTo>
                    <a:pt x="14071" y="3628"/>
                    <a:pt x="13981" y="3665"/>
                    <a:pt x="13902" y="3744"/>
                  </a:cubicBezTo>
                  <a:lnTo>
                    <a:pt x="112" y="17534"/>
                  </a:lnTo>
                  <a:cubicBezTo>
                    <a:pt x="1" y="17645"/>
                    <a:pt x="1" y="17830"/>
                    <a:pt x="112" y="17978"/>
                  </a:cubicBezTo>
                  <a:cubicBezTo>
                    <a:pt x="167" y="18033"/>
                    <a:pt x="250" y="18061"/>
                    <a:pt x="333" y="18061"/>
                  </a:cubicBezTo>
                  <a:cubicBezTo>
                    <a:pt x="417" y="18061"/>
                    <a:pt x="500" y="18033"/>
                    <a:pt x="555" y="17978"/>
                  </a:cubicBezTo>
                  <a:lnTo>
                    <a:pt x="14160" y="4373"/>
                  </a:lnTo>
                  <a:lnTo>
                    <a:pt x="24069" y="13283"/>
                  </a:lnTo>
                  <a:cubicBezTo>
                    <a:pt x="24142" y="13338"/>
                    <a:pt x="24216" y="13366"/>
                    <a:pt x="24290" y="13366"/>
                  </a:cubicBezTo>
                  <a:cubicBezTo>
                    <a:pt x="24364" y="13366"/>
                    <a:pt x="24438" y="13338"/>
                    <a:pt x="24512" y="13283"/>
                  </a:cubicBezTo>
                  <a:lnTo>
                    <a:pt x="32905" y="5667"/>
                  </a:lnTo>
                  <a:lnTo>
                    <a:pt x="45438" y="15131"/>
                  </a:lnTo>
                  <a:cubicBezTo>
                    <a:pt x="45504" y="15164"/>
                    <a:pt x="45578" y="15183"/>
                    <a:pt x="45646" y="15183"/>
                  </a:cubicBezTo>
                  <a:cubicBezTo>
                    <a:pt x="45729" y="15183"/>
                    <a:pt x="45804" y="15155"/>
                    <a:pt x="45844" y="15094"/>
                  </a:cubicBezTo>
                  <a:lnTo>
                    <a:pt x="59671" y="528"/>
                  </a:lnTo>
                  <a:cubicBezTo>
                    <a:pt x="59782" y="380"/>
                    <a:pt x="59782" y="195"/>
                    <a:pt x="59634" y="84"/>
                  </a:cubicBezTo>
                  <a:cubicBezTo>
                    <a:pt x="59579" y="29"/>
                    <a:pt x="59505" y="1"/>
                    <a:pt x="594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48"/>
            <p:cNvSpPr/>
            <p:nvPr/>
          </p:nvSpPr>
          <p:spPr>
            <a:xfrm>
              <a:off x="2210525" y="2716075"/>
              <a:ext cx="91525" cy="91525"/>
            </a:xfrm>
            <a:custGeom>
              <a:rect b="b" l="l" r="r" t="t"/>
              <a:pathLst>
                <a:path extrusionOk="0" h="3661" w="3661">
                  <a:moveTo>
                    <a:pt x="1812" y="0"/>
                  </a:moveTo>
                  <a:cubicBezTo>
                    <a:pt x="814" y="0"/>
                    <a:pt x="1" y="814"/>
                    <a:pt x="1" y="1812"/>
                  </a:cubicBezTo>
                  <a:cubicBezTo>
                    <a:pt x="1" y="2847"/>
                    <a:pt x="814" y="3661"/>
                    <a:pt x="1812" y="3661"/>
                  </a:cubicBezTo>
                  <a:cubicBezTo>
                    <a:pt x="2848" y="3661"/>
                    <a:pt x="3661" y="2847"/>
                    <a:pt x="3661" y="1812"/>
                  </a:cubicBezTo>
                  <a:cubicBezTo>
                    <a:pt x="3661" y="814"/>
                    <a:pt x="2848" y="0"/>
                    <a:pt x="181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48"/>
            <p:cNvSpPr/>
            <p:nvPr/>
          </p:nvSpPr>
          <p:spPr>
            <a:xfrm>
              <a:off x="2203150" y="2708675"/>
              <a:ext cx="106300" cy="106325"/>
            </a:xfrm>
            <a:custGeom>
              <a:rect b="b" l="l" r="r" t="t"/>
              <a:pathLst>
                <a:path extrusionOk="0" h="4253" w="4252">
                  <a:moveTo>
                    <a:pt x="2107" y="629"/>
                  </a:moveTo>
                  <a:cubicBezTo>
                    <a:pt x="2958" y="629"/>
                    <a:pt x="3623" y="1295"/>
                    <a:pt x="3623" y="2108"/>
                  </a:cubicBezTo>
                  <a:cubicBezTo>
                    <a:pt x="3623" y="2958"/>
                    <a:pt x="2958" y="3624"/>
                    <a:pt x="2107" y="3624"/>
                  </a:cubicBezTo>
                  <a:cubicBezTo>
                    <a:pt x="1294" y="3624"/>
                    <a:pt x="592" y="2958"/>
                    <a:pt x="592" y="2108"/>
                  </a:cubicBezTo>
                  <a:cubicBezTo>
                    <a:pt x="592" y="1295"/>
                    <a:pt x="1294" y="629"/>
                    <a:pt x="2107" y="629"/>
                  </a:cubicBezTo>
                  <a:close/>
                  <a:moveTo>
                    <a:pt x="2107" y="1"/>
                  </a:moveTo>
                  <a:cubicBezTo>
                    <a:pt x="924" y="1"/>
                    <a:pt x="0" y="962"/>
                    <a:pt x="0" y="2108"/>
                  </a:cubicBezTo>
                  <a:cubicBezTo>
                    <a:pt x="0" y="3291"/>
                    <a:pt x="924" y="4252"/>
                    <a:pt x="2107" y="4252"/>
                  </a:cubicBezTo>
                  <a:cubicBezTo>
                    <a:pt x="3291" y="4252"/>
                    <a:pt x="4252" y="3291"/>
                    <a:pt x="4252" y="2108"/>
                  </a:cubicBezTo>
                  <a:cubicBezTo>
                    <a:pt x="4252" y="962"/>
                    <a:pt x="3291" y="1"/>
                    <a:pt x="210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48"/>
            <p:cNvSpPr/>
            <p:nvPr/>
          </p:nvSpPr>
          <p:spPr>
            <a:xfrm>
              <a:off x="2679125" y="2748425"/>
              <a:ext cx="91550" cy="91525"/>
            </a:xfrm>
            <a:custGeom>
              <a:rect b="b" l="l" r="r" t="t"/>
              <a:pathLst>
                <a:path extrusionOk="0" h="3661" w="3662">
                  <a:moveTo>
                    <a:pt x="1813" y="0"/>
                  </a:moveTo>
                  <a:cubicBezTo>
                    <a:pt x="814" y="0"/>
                    <a:pt x="1" y="814"/>
                    <a:pt x="1" y="1849"/>
                  </a:cubicBezTo>
                  <a:cubicBezTo>
                    <a:pt x="1" y="2847"/>
                    <a:pt x="814" y="3661"/>
                    <a:pt x="1813" y="3661"/>
                  </a:cubicBezTo>
                  <a:cubicBezTo>
                    <a:pt x="2848" y="3661"/>
                    <a:pt x="3661" y="2847"/>
                    <a:pt x="3661" y="1849"/>
                  </a:cubicBezTo>
                  <a:cubicBezTo>
                    <a:pt x="3661" y="814"/>
                    <a:pt x="2848" y="0"/>
                    <a:pt x="181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48"/>
            <p:cNvSpPr/>
            <p:nvPr/>
          </p:nvSpPr>
          <p:spPr>
            <a:xfrm>
              <a:off x="2671750" y="2741025"/>
              <a:ext cx="106300" cy="106325"/>
            </a:xfrm>
            <a:custGeom>
              <a:rect b="b" l="l" r="r" t="t"/>
              <a:pathLst>
                <a:path extrusionOk="0" h="4253" w="4252">
                  <a:moveTo>
                    <a:pt x="2108" y="629"/>
                  </a:moveTo>
                  <a:cubicBezTo>
                    <a:pt x="2958" y="629"/>
                    <a:pt x="3623" y="1295"/>
                    <a:pt x="3623" y="2145"/>
                  </a:cubicBezTo>
                  <a:cubicBezTo>
                    <a:pt x="3623" y="2958"/>
                    <a:pt x="2958" y="3661"/>
                    <a:pt x="2108" y="3661"/>
                  </a:cubicBezTo>
                  <a:cubicBezTo>
                    <a:pt x="1294" y="3661"/>
                    <a:pt x="592" y="2958"/>
                    <a:pt x="592" y="2145"/>
                  </a:cubicBezTo>
                  <a:cubicBezTo>
                    <a:pt x="592" y="1295"/>
                    <a:pt x="1294" y="629"/>
                    <a:pt x="2108" y="629"/>
                  </a:cubicBezTo>
                  <a:close/>
                  <a:moveTo>
                    <a:pt x="2108" y="1"/>
                  </a:moveTo>
                  <a:cubicBezTo>
                    <a:pt x="961" y="1"/>
                    <a:pt x="0" y="962"/>
                    <a:pt x="0" y="2145"/>
                  </a:cubicBezTo>
                  <a:cubicBezTo>
                    <a:pt x="0" y="3328"/>
                    <a:pt x="961" y="4252"/>
                    <a:pt x="2108" y="4252"/>
                  </a:cubicBezTo>
                  <a:cubicBezTo>
                    <a:pt x="3291" y="4252"/>
                    <a:pt x="4252" y="3328"/>
                    <a:pt x="4252" y="2145"/>
                  </a:cubicBezTo>
                  <a:cubicBezTo>
                    <a:pt x="4252" y="962"/>
                    <a:pt x="3291" y="1"/>
                    <a:pt x="210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48"/>
            <p:cNvSpPr/>
            <p:nvPr/>
          </p:nvSpPr>
          <p:spPr>
            <a:xfrm>
              <a:off x="2998000" y="2989650"/>
              <a:ext cx="91525" cy="91525"/>
            </a:xfrm>
            <a:custGeom>
              <a:rect b="b" l="l" r="r" t="t"/>
              <a:pathLst>
                <a:path extrusionOk="0" h="3661" w="3661">
                  <a:moveTo>
                    <a:pt x="1812" y="1"/>
                  </a:moveTo>
                  <a:cubicBezTo>
                    <a:pt x="814" y="1"/>
                    <a:pt x="1" y="814"/>
                    <a:pt x="1" y="1812"/>
                  </a:cubicBezTo>
                  <a:cubicBezTo>
                    <a:pt x="1" y="2811"/>
                    <a:pt x="814" y="3661"/>
                    <a:pt x="1812" y="3661"/>
                  </a:cubicBezTo>
                  <a:cubicBezTo>
                    <a:pt x="2848" y="3661"/>
                    <a:pt x="3661" y="2811"/>
                    <a:pt x="3661" y="1812"/>
                  </a:cubicBezTo>
                  <a:cubicBezTo>
                    <a:pt x="3661" y="814"/>
                    <a:pt x="2848" y="1"/>
                    <a:pt x="181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48"/>
            <p:cNvSpPr/>
            <p:nvPr/>
          </p:nvSpPr>
          <p:spPr>
            <a:xfrm>
              <a:off x="2990625" y="2982275"/>
              <a:ext cx="106300" cy="106300"/>
            </a:xfrm>
            <a:custGeom>
              <a:rect b="b" l="l" r="r" t="t"/>
              <a:pathLst>
                <a:path extrusionOk="0" h="4252" w="4252">
                  <a:moveTo>
                    <a:pt x="2107" y="592"/>
                  </a:moveTo>
                  <a:cubicBezTo>
                    <a:pt x="2958" y="592"/>
                    <a:pt x="3623" y="1294"/>
                    <a:pt x="3623" y="2107"/>
                  </a:cubicBezTo>
                  <a:cubicBezTo>
                    <a:pt x="3623" y="2958"/>
                    <a:pt x="2958" y="3623"/>
                    <a:pt x="2107" y="3623"/>
                  </a:cubicBezTo>
                  <a:cubicBezTo>
                    <a:pt x="1294" y="3623"/>
                    <a:pt x="592" y="2958"/>
                    <a:pt x="592" y="2107"/>
                  </a:cubicBezTo>
                  <a:cubicBezTo>
                    <a:pt x="592" y="1294"/>
                    <a:pt x="1294" y="592"/>
                    <a:pt x="2107" y="592"/>
                  </a:cubicBezTo>
                  <a:close/>
                  <a:moveTo>
                    <a:pt x="2107" y="0"/>
                  </a:moveTo>
                  <a:cubicBezTo>
                    <a:pt x="961" y="0"/>
                    <a:pt x="0" y="924"/>
                    <a:pt x="0" y="2107"/>
                  </a:cubicBezTo>
                  <a:cubicBezTo>
                    <a:pt x="0" y="3290"/>
                    <a:pt x="961" y="4252"/>
                    <a:pt x="2107" y="4252"/>
                  </a:cubicBezTo>
                  <a:cubicBezTo>
                    <a:pt x="3290" y="4252"/>
                    <a:pt x="4252" y="3290"/>
                    <a:pt x="4252" y="2107"/>
                  </a:cubicBezTo>
                  <a:cubicBezTo>
                    <a:pt x="4252" y="924"/>
                    <a:pt x="3290" y="0"/>
                    <a:pt x="21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48"/>
            <p:cNvSpPr/>
            <p:nvPr/>
          </p:nvSpPr>
          <p:spPr>
            <a:xfrm>
              <a:off x="3336300" y="2625500"/>
              <a:ext cx="91525" cy="90600"/>
            </a:xfrm>
            <a:custGeom>
              <a:rect b="b" l="l" r="r" t="t"/>
              <a:pathLst>
                <a:path extrusionOk="0" h="3624" w="3661">
                  <a:moveTo>
                    <a:pt x="1849" y="0"/>
                  </a:moveTo>
                  <a:cubicBezTo>
                    <a:pt x="813" y="0"/>
                    <a:pt x="0" y="814"/>
                    <a:pt x="0" y="1812"/>
                  </a:cubicBezTo>
                  <a:cubicBezTo>
                    <a:pt x="0" y="2810"/>
                    <a:pt x="813" y="3623"/>
                    <a:pt x="1849" y="3623"/>
                  </a:cubicBezTo>
                  <a:cubicBezTo>
                    <a:pt x="2847" y="3623"/>
                    <a:pt x="3660" y="2810"/>
                    <a:pt x="3660" y="1812"/>
                  </a:cubicBezTo>
                  <a:cubicBezTo>
                    <a:pt x="3660" y="814"/>
                    <a:pt x="2847" y="0"/>
                    <a:pt x="184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p48"/>
            <p:cNvSpPr/>
            <p:nvPr/>
          </p:nvSpPr>
          <p:spPr>
            <a:xfrm>
              <a:off x="3328900" y="2617175"/>
              <a:ext cx="106300" cy="107250"/>
            </a:xfrm>
            <a:custGeom>
              <a:rect b="b" l="l" r="r" t="t"/>
              <a:pathLst>
                <a:path extrusionOk="0" h="4290" w="4252">
                  <a:moveTo>
                    <a:pt x="2145" y="629"/>
                  </a:moveTo>
                  <a:cubicBezTo>
                    <a:pt x="2958" y="629"/>
                    <a:pt x="3660" y="1295"/>
                    <a:pt x="3660" y="2145"/>
                  </a:cubicBezTo>
                  <a:cubicBezTo>
                    <a:pt x="3660" y="2995"/>
                    <a:pt x="2958" y="3661"/>
                    <a:pt x="2145" y="3661"/>
                  </a:cubicBezTo>
                  <a:cubicBezTo>
                    <a:pt x="1294" y="3661"/>
                    <a:pt x="629" y="2995"/>
                    <a:pt x="629" y="2145"/>
                  </a:cubicBezTo>
                  <a:cubicBezTo>
                    <a:pt x="629" y="1295"/>
                    <a:pt x="1294" y="629"/>
                    <a:pt x="2145" y="629"/>
                  </a:cubicBezTo>
                  <a:close/>
                  <a:moveTo>
                    <a:pt x="2145" y="1"/>
                  </a:moveTo>
                  <a:cubicBezTo>
                    <a:pt x="962" y="1"/>
                    <a:pt x="0" y="962"/>
                    <a:pt x="0" y="2145"/>
                  </a:cubicBezTo>
                  <a:cubicBezTo>
                    <a:pt x="0" y="3328"/>
                    <a:pt x="962" y="4289"/>
                    <a:pt x="2145" y="4289"/>
                  </a:cubicBezTo>
                  <a:cubicBezTo>
                    <a:pt x="3291" y="4289"/>
                    <a:pt x="4252" y="3328"/>
                    <a:pt x="4252" y="2145"/>
                  </a:cubicBezTo>
                  <a:cubicBezTo>
                    <a:pt x="4252" y="962"/>
                    <a:pt x="3291" y="1"/>
                    <a:pt x="21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48"/>
            <p:cNvSpPr/>
            <p:nvPr/>
          </p:nvSpPr>
          <p:spPr>
            <a:xfrm>
              <a:off x="1865775" y="3060825"/>
              <a:ext cx="90600" cy="91525"/>
            </a:xfrm>
            <a:custGeom>
              <a:rect b="b" l="l" r="r" t="t"/>
              <a:pathLst>
                <a:path extrusionOk="0" h="3661" w="3624">
                  <a:moveTo>
                    <a:pt x="1812" y="1"/>
                  </a:moveTo>
                  <a:cubicBezTo>
                    <a:pt x="814" y="1"/>
                    <a:pt x="1" y="814"/>
                    <a:pt x="1" y="1849"/>
                  </a:cubicBezTo>
                  <a:cubicBezTo>
                    <a:pt x="1" y="2847"/>
                    <a:pt x="814" y="3661"/>
                    <a:pt x="1812" y="3661"/>
                  </a:cubicBezTo>
                  <a:cubicBezTo>
                    <a:pt x="2811" y="3661"/>
                    <a:pt x="3624" y="2847"/>
                    <a:pt x="3624" y="1849"/>
                  </a:cubicBezTo>
                  <a:cubicBezTo>
                    <a:pt x="3624" y="814"/>
                    <a:pt x="2811" y="1"/>
                    <a:pt x="181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p48"/>
            <p:cNvSpPr/>
            <p:nvPr/>
          </p:nvSpPr>
          <p:spPr>
            <a:xfrm>
              <a:off x="1857475" y="3053425"/>
              <a:ext cx="107225" cy="106325"/>
            </a:xfrm>
            <a:custGeom>
              <a:rect b="b" l="l" r="r" t="t"/>
              <a:pathLst>
                <a:path extrusionOk="0" h="4253" w="4289">
                  <a:moveTo>
                    <a:pt x="2144" y="629"/>
                  </a:moveTo>
                  <a:cubicBezTo>
                    <a:pt x="2995" y="629"/>
                    <a:pt x="3660" y="1295"/>
                    <a:pt x="3660" y="2145"/>
                  </a:cubicBezTo>
                  <a:cubicBezTo>
                    <a:pt x="3660" y="2958"/>
                    <a:pt x="2995" y="3661"/>
                    <a:pt x="2144" y="3661"/>
                  </a:cubicBezTo>
                  <a:cubicBezTo>
                    <a:pt x="1294" y="3661"/>
                    <a:pt x="629" y="2958"/>
                    <a:pt x="629" y="2145"/>
                  </a:cubicBezTo>
                  <a:cubicBezTo>
                    <a:pt x="629" y="1295"/>
                    <a:pt x="1294" y="629"/>
                    <a:pt x="2144" y="629"/>
                  </a:cubicBezTo>
                  <a:close/>
                  <a:moveTo>
                    <a:pt x="2144" y="1"/>
                  </a:moveTo>
                  <a:cubicBezTo>
                    <a:pt x="961" y="1"/>
                    <a:pt x="0" y="962"/>
                    <a:pt x="0" y="2145"/>
                  </a:cubicBezTo>
                  <a:cubicBezTo>
                    <a:pt x="0" y="3328"/>
                    <a:pt x="961" y="4252"/>
                    <a:pt x="2144" y="4252"/>
                  </a:cubicBezTo>
                  <a:cubicBezTo>
                    <a:pt x="3327" y="4252"/>
                    <a:pt x="4289" y="3328"/>
                    <a:pt x="4289" y="2145"/>
                  </a:cubicBezTo>
                  <a:cubicBezTo>
                    <a:pt x="4289" y="962"/>
                    <a:pt x="3327" y="1"/>
                    <a:pt x="21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48"/>
            <p:cNvSpPr/>
            <p:nvPr/>
          </p:nvSpPr>
          <p:spPr>
            <a:xfrm>
              <a:off x="2464700" y="2931425"/>
              <a:ext cx="90600" cy="90600"/>
            </a:xfrm>
            <a:custGeom>
              <a:rect b="b" l="l" r="r" t="t"/>
              <a:pathLst>
                <a:path extrusionOk="0" h="3624" w="3624">
                  <a:moveTo>
                    <a:pt x="1812" y="1"/>
                  </a:moveTo>
                  <a:cubicBezTo>
                    <a:pt x="814" y="1"/>
                    <a:pt x="1" y="814"/>
                    <a:pt x="1" y="1812"/>
                  </a:cubicBezTo>
                  <a:cubicBezTo>
                    <a:pt x="1" y="2810"/>
                    <a:pt x="814" y="3624"/>
                    <a:pt x="1812" y="3624"/>
                  </a:cubicBezTo>
                  <a:cubicBezTo>
                    <a:pt x="2811" y="3624"/>
                    <a:pt x="3624" y="2810"/>
                    <a:pt x="3624" y="1812"/>
                  </a:cubicBezTo>
                  <a:cubicBezTo>
                    <a:pt x="3624" y="814"/>
                    <a:pt x="2811" y="1"/>
                    <a:pt x="181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48"/>
            <p:cNvSpPr/>
            <p:nvPr/>
          </p:nvSpPr>
          <p:spPr>
            <a:xfrm>
              <a:off x="2456400" y="2923100"/>
              <a:ext cx="107225" cy="106325"/>
            </a:xfrm>
            <a:custGeom>
              <a:rect b="b" l="l" r="r" t="t"/>
              <a:pathLst>
                <a:path extrusionOk="0" h="4253" w="4289">
                  <a:moveTo>
                    <a:pt x="2144" y="629"/>
                  </a:moveTo>
                  <a:cubicBezTo>
                    <a:pt x="2995" y="629"/>
                    <a:pt x="3660" y="1295"/>
                    <a:pt x="3660" y="2145"/>
                  </a:cubicBezTo>
                  <a:cubicBezTo>
                    <a:pt x="3660" y="2959"/>
                    <a:pt x="2995" y="3661"/>
                    <a:pt x="2144" y="3661"/>
                  </a:cubicBezTo>
                  <a:cubicBezTo>
                    <a:pt x="1294" y="3661"/>
                    <a:pt x="629" y="2959"/>
                    <a:pt x="629" y="2145"/>
                  </a:cubicBezTo>
                  <a:cubicBezTo>
                    <a:pt x="629" y="1295"/>
                    <a:pt x="1294" y="629"/>
                    <a:pt x="2144" y="629"/>
                  </a:cubicBezTo>
                  <a:close/>
                  <a:moveTo>
                    <a:pt x="2144" y="1"/>
                  </a:moveTo>
                  <a:cubicBezTo>
                    <a:pt x="961" y="1"/>
                    <a:pt x="0" y="962"/>
                    <a:pt x="0" y="2145"/>
                  </a:cubicBezTo>
                  <a:cubicBezTo>
                    <a:pt x="0" y="3328"/>
                    <a:pt x="961" y="4253"/>
                    <a:pt x="2144" y="4253"/>
                  </a:cubicBezTo>
                  <a:cubicBezTo>
                    <a:pt x="3327" y="4253"/>
                    <a:pt x="4289" y="3328"/>
                    <a:pt x="4289" y="2145"/>
                  </a:cubicBezTo>
                  <a:cubicBezTo>
                    <a:pt x="4289" y="962"/>
                    <a:pt x="3327" y="1"/>
                    <a:pt x="21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48"/>
            <p:cNvSpPr/>
            <p:nvPr/>
          </p:nvSpPr>
          <p:spPr>
            <a:xfrm>
              <a:off x="3707850" y="1843575"/>
              <a:ext cx="52700" cy="1651675"/>
            </a:xfrm>
            <a:custGeom>
              <a:rect b="b" l="l" r="r" t="t"/>
              <a:pathLst>
                <a:path extrusionOk="0" h="66067" w="2108">
                  <a:moveTo>
                    <a:pt x="1035" y="0"/>
                  </a:moveTo>
                  <a:cubicBezTo>
                    <a:pt x="481" y="0"/>
                    <a:pt x="0" y="481"/>
                    <a:pt x="0" y="1072"/>
                  </a:cubicBezTo>
                  <a:lnTo>
                    <a:pt x="0" y="65032"/>
                  </a:lnTo>
                  <a:cubicBezTo>
                    <a:pt x="0" y="65586"/>
                    <a:pt x="481" y="66067"/>
                    <a:pt x="1035" y="66067"/>
                  </a:cubicBezTo>
                  <a:cubicBezTo>
                    <a:pt x="1627" y="66067"/>
                    <a:pt x="2108" y="65586"/>
                    <a:pt x="2108" y="65032"/>
                  </a:cubicBezTo>
                  <a:lnTo>
                    <a:pt x="2108" y="1072"/>
                  </a:lnTo>
                  <a:cubicBezTo>
                    <a:pt x="2108" y="481"/>
                    <a:pt x="1627" y="0"/>
                    <a:pt x="10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48"/>
            <p:cNvSpPr/>
            <p:nvPr/>
          </p:nvSpPr>
          <p:spPr>
            <a:xfrm>
              <a:off x="3700450" y="1836175"/>
              <a:ext cx="67500" cy="1666475"/>
            </a:xfrm>
            <a:custGeom>
              <a:rect b="b" l="l" r="r" t="t"/>
              <a:pathLst>
                <a:path extrusionOk="0" h="66659" w="2700">
                  <a:moveTo>
                    <a:pt x="1331" y="629"/>
                  </a:moveTo>
                  <a:cubicBezTo>
                    <a:pt x="1738" y="629"/>
                    <a:pt x="2071" y="962"/>
                    <a:pt x="2071" y="1368"/>
                  </a:cubicBezTo>
                  <a:lnTo>
                    <a:pt x="2071" y="65328"/>
                  </a:lnTo>
                  <a:cubicBezTo>
                    <a:pt x="2071" y="65734"/>
                    <a:pt x="1738" y="66067"/>
                    <a:pt x="1331" y="66067"/>
                  </a:cubicBezTo>
                  <a:cubicBezTo>
                    <a:pt x="925" y="66067"/>
                    <a:pt x="592" y="65734"/>
                    <a:pt x="592" y="65328"/>
                  </a:cubicBezTo>
                  <a:lnTo>
                    <a:pt x="592" y="1368"/>
                  </a:lnTo>
                  <a:cubicBezTo>
                    <a:pt x="592" y="962"/>
                    <a:pt x="925" y="629"/>
                    <a:pt x="1331" y="629"/>
                  </a:cubicBezTo>
                  <a:close/>
                  <a:moveTo>
                    <a:pt x="1331" y="0"/>
                  </a:moveTo>
                  <a:cubicBezTo>
                    <a:pt x="592" y="0"/>
                    <a:pt x="0" y="592"/>
                    <a:pt x="0" y="1368"/>
                  </a:cubicBezTo>
                  <a:lnTo>
                    <a:pt x="0" y="65328"/>
                  </a:lnTo>
                  <a:cubicBezTo>
                    <a:pt x="0" y="66067"/>
                    <a:pt x="592" y="66659"/>
                    <a:pt x="1331" y="66659"/>
                  </a:cubicBezTo>
                  <a:cubicBezTo>
                    <a:pt x="2108" y="66659"/>
                    <a:pt x="2699" y="66067"/>
                    <a:pt x="2699" y="65328"/>
                  </a:cubicBezTo>
                  <a:lnTo>
                    <a:pt x="2699" y="1368"/>
                  </a:lnTo>
                  <a:cubicBezTo>
                    <a:pt x="2699" y="592"/>
                    <a:pt x="2108" y="0"/>
                    <a:pt x="133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48"/>
            <p:cNvSpPr/>
            <p:nvPr/>
          </p:nvSpPr>
          <p:spPr>
            <a:xfrm>
              <a:off x="4015625" y="2157825"/>
              <a:ext cx="307800" cy="14800"/>
            </a:xfrm>
            <a:custGeom>
              <a:rect b="b" l="l" r="r" t="t"/>
              <a:pathLst>
                <a:path extrusionOk="0" h="592" w="12312">
                  <a:moveTo>
                    <a:pt x="296" y="0"/>
                  </a:moveTo>
                  <a:cubicBezTo>
                    <a:pt x="111" y="0"/>
                    <a:pt x="0" y="111"/>
                    <a:pt x="0" y="296"/>
                  </a:cubicBezTo>
                  <a:cubicBezTo>
                    <a:pt x="0" y="481"/>
                    <a:pt x="111" y="592"/>
                    <a:pt x="296" y="592"/>
                  </a:cubicBezTo>
                  <a:lnTo>
                    <a:pt x="12016" y="592"/>
                  </a:lnTo>
                  <a:cubicBezTo>
                    <a:pt x="12201" y="592"/>
                    <a:pt x="12312" y="481"/>
                    <a:pt x="12312" y="296"/>
                  </a:cubicBezTo>
                  <a:cubicBezTo>
                    <a:pt x="12312" y="111"/>
                    <a:pt x="12201" y="0"/>
                    <a:pt x="1201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48"/>
            <p:cNvSpPr/>
            <p:nvPr/>
          </p:nvSpPr>
          <p:spPr>
            <a:xfrm>
              <a:off x="3805825" y="2157825"/>
              <a:ext cx="118325" cy="14800"/>
            </a:xfrm>
            <a:custGeom>
              <a:rect b="b" l="l" r="r" t="t"/>
              <a:pathLst>
                <a:path extrusionOk="0" h="592" w="4733">
                  <a:moveTo>
                    <a:pt x="333" y="0"/>
                  </a:moveTo>
                  <a:cubicBezTo>
                    <a:pt x="148" y="0"/>
                    <a:pt x="0" y="111"/>
                    <a:pt x="0" y="296"/>
                  </a:cubicBezTo>
                  <a:cubicBezTo>
                    <a:pt x="0" y="481"/>
                    <a:pt x="148" y="592"/>
                    <a:pt x="333" y="592"/>
                  </a:cubicBezTo>
                  <a:lnTo>
                    <a:pt x="4400" y="592"/>
                  </a:lnTo>
                  <a:cubicBezTo>
                    <a:pt x="4584" y="592"/>
                    <a:pt x="4732" y="481"/>
                    <a:pt x="4732" y="296"/>
                  </a:cubicBezTo>
                  <a:cubicBezTo>
                    <a:pt x="4732" y="111"/>
                    <a:pt x="4584" y="0"/>
                    <a:pt x="44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48"/>
            <p:cNvSpPr/>
            <p:nvPr/>
          </p:nvSpPr>
          <p:spPr>
            <a:xfrm>
              <a:off x="4256850" y="2234525"/>
              <a:ext cx="66575" cy="15750"/>
            </a:xfrm>
            <a:custGeom>
              <a:rect b="b" l="l" r="r" t="t"/>
              <a:pathLst>
                <a:path extrusionOk="0" h="630" w="2663">
                  <a:moveTo>
                    <a:pt x="334" y="1"/>
                  </a:moveTo>
                  <a:cubicBezTo>
                    <a:pt x="149" y="1"/>
                    <a:pt x="1" y="149"/>
                    <a:pt x="1" y="333"/>
                  </a:cubicBezTo>
                  <a:cubicBezTo>
                    <a:pt x="1" y="481"/>
                    <a:pt x="149" y="629"/>
                    <a:pt x="334" y="629"/>
                  </a:cubicBezTo>
                  <a:lnTo>
                    <a:pt x="2367" y="629"/>
                  </a:lnTo>
                  <a:cubicBezTo>
                    <a:pt x="2552" y="629"/>
                    <a:pt x="2663" y="481"/>
                    <a:pt x="2663" y="333"/>
                  </a:cubicBezTo>
                  <a:cubicBezTo>
                    <a:pt x="2663" y="149"/>
                    <a:pt x="2552" y="1"/>
                    <a:pt x="23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8" name="Google Shape;1648;p48"/>
            <p:cNvSpPr/>
            <p:nvPr/>
          </p:nvSpPr>
          <p:spPr>
            <a:xfrm>
              <a:off x="4112675" y="2234525"/>
              <a:ext cx="118325" cy="15750"/>
            </a:xfrm>
            <a:custGeom>
              <a:rect b="b" l="l" r="r" t="t"/>
              <a:pathLst>
                <a:path extrusionOk="0" h="630" w="4733">
                  <a:moveTo>
                    <a:pt x="333" y="1"/>
                  </a:moveTo>
                  <a:cubicBezTo>
                    <a:pt x="148" y="1"/>
                    <a:pt x="0" y="149"/>
                    <a:pt x="0" y="333"/>
                  </a:cubicBezTo>
                  <a:cubicBezTo>
                    <a:pt x="0" y="481"/>
                    <a:pt x="148" y="629"/>
                    <a:pt x="333" y="629"/>
                  </a:cubicBezTo>
                  <a:lnTo>
                    <a:pt x="4400" y="629"/>
                  </a:lnTo>
                  <a:cubicBezTo>
                    <a:pt x="4585" y="629"/>
                    <a:pt x="4733" y="481"/>
                    <a:pt x="4733" y="333"/>
                  </a:cubicBezTo>
                  <a:cubicBezTo>
                    <a:pt x="4733" y="149"/>
                    <a:pt x="4585" y="1"/>
                    <a:pt x="440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p48"/>
            <p:cNvSpPr/>
            <p:nvPr/>
          </p:nvSpPr>
          <p:spPr>
            <a:xfrm>
              <a:off x="3805825" y="2234525"/>
              <a:ext cx="253275" cy="15750"/>
            </a:xfrm>
            <a:custGeom>
              <a:rect b="b" l="l" r="r" t="t"/>
              <a:pathLst>
                <a:path extrusionOk="0" h="630" w="10131">
                  <a:moveTo>
                    <a:pt x="333" y="1"/>
                  </a:moveTo>
                  <a:cubicBezTo>
                    <a:pt x="148" y="1"/>
                    <a:pt x="0" y="149"/>
                    <a:pt x="0" y="333"/>
                  </a:cubicBezTo>
                  <a:cubicBezTo>
                    <a:pt x="0" y="481"/>
                    <a:pt x="148" y="629"/>
                    <a:pt x="333" y="629"/>
                  </a:cubicBezTo>
                  <a:lnTo>
                    <a:pt x="9797" y="629"/>
                  </a:lnTo>
                  <a:cubicBezTo>
                    <a:pt x="9982" y="629"/>
                    <a:pt x="10130" y="481"/>
                    <a:pt x="10130" y="333"/>
                  </a:cubicBezTo>
                  <a:cubicBezTo>
                    <a:pt x="10130" y="149"/>
                    <a:pt x="9982" y="1"/>
                    <a:pt x="97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0" name="Google Shape;1650;p48"/>
            <p:cNvSpPr/>
            <p:nvPr/>
          </p:nvSpPr>
          <p:spPr>
            <a:xfrm>
              <a:off x="4047975" y="2312175"/>
              <a:ext cx="275450" cy="15725"/>
            </a:xfrm>
            <a:custGeom>
              <a:rect b="b" l="l" r="r" t="t"/>
              <a:pathLst>
                <a:path extrusionOk="0" h="629" w="11018">
                  <a:moveTo>
                    <a:pt x="296" y="0"/>
                  </a:moveTo>
                  <a:cubicBezTo>
                    <a:pt x="148" y="0"/>
                    <a:pt x="0" y="148"/>
                    <a:pt x="0" y="296"/>
                  </a:cubicBezTo>
                  <a:cubicBezTo>
                    <a:pt x="0" y="481"/>
                    <a:pt x="148" y="629"/>
                    <a:pt x="296" y="629"/>
                  </a:cubicBezTo>
                  <a:lnTo>
                    <a:pt x="10722" y="629"/>
                  </a:lnTo>
                  <a:cubicBezTo>
                    <a:pt x="10907" y="629"/>
                    <a:pt x="11018" y="481"/>
                    <a:pt x="11018" y="296"/>
                  </a:cubicBezTo>
                  <a:cubicBezTo>
                    <a:pt x="11018" y="148"/>
                    <a:pt x="10907" y="0"/>
                    <a:pt x="1072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1" name="Google Shape;1651;p48"/>
            <p:cNvSpPr/>
            <p:nvPr/>
          </p:nvSpPr>
          <p:spPr>
            <a:xfrm>
              <a:off x="3805825" y="2312175"/>
              <a:ext cx="201500" cy="15725"/>
            </a:xfrm>
            <a:custGeom>
              <a:rect b="b" l="l" r="r" t="t"/>
              <a:pathLst>
                <a:path extrusionOk="0" h="629" w="8060">
                  <a:moveTo>
                    <a:pt x="333" y="0"/>
                  </a:moveTo>
                  <a:cubicBezTo>
                    <a:pt x="148" y="0"/>
                    <a:pt x="0" y="148"/>
                    <a:pt x="0" y="296"/>
                  </a:cubicBezTo>
                  <a:cubicBezTo>
                    <a:pt x="0" y="481"/>
                    <a:pt x="148" y="629"/>
                    <a:pt x="333" y="629"/>
                  </a:cubicBezTo>
                  <a:lnTo>
                    <a:pt x="7764" y="629"/>
                  </a:lnTo>
                  <a:cubicBezTo>
                    <a:pt x="7949" y="629"/>
                    <a:pt x="8060" y="481"/>
                    <a:pt x="8060" y="296"/>
                  </a:cubicBezTo>
                  <a:cubicBezTo>
                    <a:pt x="8060" y="148"/>
                    <a:pt x="7949" y="0"/>
                    <a:pt x="77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48"/>
            <p:cNvSpPr/>
            <p:nvPr/>
          </p:nvSpPr>
          <p:spPr>
            <a:xfrm>
              <a:off x="4196775" y="2389800"/>
              <a:ext cx="126650" cy="14825"/>
            </a:xfrm>
            <a:custGeom>
              <a:rect b="b" l="l" r="r" t="t"/>
              <a:pathLst>
                <a:path extrusionOk="0" h="593" w="5066">
                  <a:moveTo>
                    <a:pt x="296" y="1"/>
                  </a:moveTo>
                  <a:cubicBezTo>
                    <a:pt x="149" y="1"/>
                    <a:pt x="1" y="112"/>
                    <a:pt x="1" y="297"/>
                  </a:cubicBezTo>
                  <a:cubicBezTo>
                    <a:pt x="1" y="444"/>
                    <a:pt x="149" y="592"/>
                    <a:pt x="296" y="592"/>
                  </a:cubicBezTo>
                  <a:lnTo>
                    <a:pt x="4770" y="592"/>
                  </a:lnTo>
                  <a:cubicBezTo>
                    <a:pt x="4955" y="592"/>
                    <a:pt x="5066" y="444"/>
                    <a:pt x="5066" y="297"/>
                  </a:cubicBezTo>
                  <a:cubicBezTo>
                    <a:pt x="5066" y="112"/>
                    <a:pt x="4955" y="1"/>
                    <a:pt x="47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3" name="Google Shape;1653;p48"/>
            <p:cNvSpPr/>
            <p:nvPr/>
          </p:nvSpPr>
          <p:spPr>
            <a:xfrm>
              <a:off x="3917650" y="2389800"/>
              <a:ext cx="247725" cy="14825"/>
            </a:xfrm>
            <a:custGeom>
              <a:rect b="b" l="l" r="r" t="t"/>
              <a:pathLst>
                <a:path extrusionOk="0" h="593" w="9909">
                  <a:moveTo>
                    <a:pt x="296" y="1"/>
                  </a:moveTo>
                  <a:cubicBezTo>
                    <a:pt x="148" y="1"/>
                    <a:pt x="1" y="112"/>
                    <a:pt x="1" y="297"/>
                  </a:cubicBezTo>
                  <a:cubicBezTo>
                    <a:pt x="1" y="444"/>
                    <a:pt x="148" y="592"/>
                    <a:pt x="296" y="592"/>
                  </a:cubicBezTo>
                  <a:lnTo>
                    <a:pt x="9613" y="592"/>
                  </a:lnTo>
                  <a:cubicBezTo>
                    <a:pt x="9798" y="592"/>
                    <a:pt x="9909" y="444"/>
                    <a:pt x="9909" y="297"/>
                  </a:cubicBezTo>
                  <a:cubicBezTo>
                    <a:pt x="9909" y="112"/>
                    <a:pt x="9798" y="1"/>
                    <a:pt x="96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4" name="Google Shape;1654;p48"/>
            <p:cNvSpPr/>
            <p:nvPr/>
          </p:nvSpPr>
          <p:spPr>
            <a:xfrm>
              <a:off x="3805825" y="2389800"/>
              <a:ext cx="75800" cy="14825"/>
            </a:xfrm>
            <a:custGeom>
              <a:rect b="b" l="l" r="r" t="t"/>
              <a:pathLst>
                <a:path extrusionOk="0" h="593" w="3032">
                  <a:moveTo>
                    <a:pt x="333" y="1"/>
                  </a:moveTo>
                  <a:cubicBezTo>
                    <a:pt x="148" y="1"/>
                    <a:pt x="0" y="112"/>
                    <a:pt x="0" y="297"/>
                  </a:cubicBezTo>
                  <a:cubicBezTo>
                    <a:pt x="0" y="444"/>
                    <a:pt x="148" y="592"/>
                    <a:pt x="333" y="592"/>
                  </a:cubicBezTo>
                  <a:lnTo>
                    <a:pt x="2736" y="592"/>
                  </a:lnTo>
                  <a:cubicBezTo>
                    <a:pt x="2921" y="592"/>
                    <a:pt x="3032" y="444"/>
                    <a:pt x="3032" y="297"/>
                  </a:cubicBezTo>
                  <a:cubicBezTo>
                    <a:pt x="3032" y="112"/>
                    <a:pt x="2921" y="1"/>
                    <a:pt x="273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5" name="Google Shape;1655;p48"/>
            <p:cNvSpPr/>
            <p:nvPr/>
          </p:nvSpPr>
          <p:spPr>
            <a:xfrm>
              <a:off x="4015625" y="2457275"/>
              <a:ext cx="307800" cy="14825"/>
            </a:xfrm>
            <a:custGeom>
              <a:rect b="b" l="l" r="r" t="t"/>
              <a:pathLst>
                <a:path extrusionOk="0" h="593" w="12312">
                  <a:moveTo>
                    <a:pt x="296" y="1"/>
                  </a:moveTo>
                  <a:cubicBezTo>
                    <a:pt x="111" y="1"/>
                    <a:pt x="0" y="112"/>
                    <a:pt x="0" y="296"/>
                  </a:cubicBezTo>
                  <a:cubicBezTo>
                    <a:pt x="0" y="481"/>
                    <a:pt x="111" y="592"/>
                    <a:pt x="296" y="592"/>
                  </a:cubicBezTo>
                  <a:lnTo>
                    <a:pt x="12016" y="592"/>
                  </a:lnTo>
                  <a:cubicBezTo>
                    <a:pt x="12201" y="592"/>
                    <a:pt x="12312" y="481"/>
                    <a:pt x="12312" y="296"/>
                  </a:cubicBezTo>
                  <a:cubicBezTo>
                    <a:pt x="12312" y="112"/>
                    <a:pt x="12201" y="1"/>
                    <a:pt x="1201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6" name="Google Shape;1656;p48"/>
            <p:cNvSpPr/>
            <p:nvPr/>
          </p:nvSpPr>
          <p:spPr>
            <a:xfrm>
              <a:off x="3805825" y="2457275"/>
              <a:ext cx="118325" cy="14825"/>
            </a:xfrm>
            <a:custGeom>
              <a:rect b="b" l="l" r="r" t="t"/>
              <a:pathLst>
                <a:path extrusionOk="0" h="593" w="4733">
                  <a:moveTo>
                    <a:pt x="333" y="1"/>
                  </a:moveTo>
                  <a:cubicBezTo>
                    <a:pt x="148" y="1"/>
                    <a:pt x="0" y="112"/>
                    <a:pt x="0" y="296"/>
                  </a:cubicBezTo>
                  <a:cubicBezTo>
                    <a:pt x="0" y="481"/>
                    <a:pt x="148" y="592"/>
                    <a:pt x="333" y="592"/>
                  </a:cubicBezTo>
                  <a:lnTo>
                    <a:pt x="4400" y="592"/>
                  </a:lnTo>
                  <a:cubicBezTo>
                    <a:pt x="4584" y="592"/>
                    <a:pt x="4732" y="481"/>
                    <a:pt x="4732" y="296"/>
                  </a:cubicBezTo>
                  <a:cubicBezTo>
                    <a:pt x="4732" y="112"/>
                    <a:pt x="4584" y="1"/>
                    <a:pt x="440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48"/>
            <p:cNvSpPr/>
            <p:nvPr/>
          </p:nvSpPr>
          <p:spPr>
            <a:xfrm>
              <a:off x="4256850" y="2534000"/>
              <a:ext cx="66575" cy="15725"/>
            </a:xfrm>
            <a:custGeom>
              <a:rect b="b" l="l" r="r" t="t"/>
              <a:pathLst>
                <a:path extrusionOk="0" h="629" w="2663">
                  <a:moveTo>
                    <a:pt x="334" y="0"/>
                  </a:moveTo>
                  <a:cubicBezTo>
                    <a:pt x="149" y="0"/>
                    <a:pt x="1" y="148"/>
                    <a:pt x="1" y="333"/>
                  </a:cubicBezTo>
                  <a:cubicBezTo>
                    <a:pt x="1" y="481"/>
                    <a:pt x="149" y="629"/>
                    <a:pt x="334" y="629"/>
                  </a:cubicBezTo>
                  <a:lnTo>
                    <a:pt x="2367" y="629"/>
                  </a:lnTo>
                  <a:cubicBezTo>
                    <a:pt x="2552" y="629"/>
                    <a:pt x="2663" y="481"/>
                    <a:pt x="2663" y="333"/>
                  </a:cubicBezTo>
                  <a:cubicBezTo>
                    <a:pt x="2663" y="148"/>
                    <a:pt x="2552" y="0"/>
                    <a:pt x="23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48"/>
            <p:cNvSpPr/>
            <p:nvPr/>
          </p:nvSpPr>
          <p:spPr>
            <a:xfrm>
              <a:off x="4112675" y="2534000"/>
              <a:ext cx="118325" cy="15725"/>
            </a:xfrm>
            <a:custGeom>
              <a:rect b="b" l="l" r="r" t="t"/>
              <a:pathLst>
                <a:path extrusionOk="0" h="629" w="4733">
                  <a:moveTo>
                    <a:pt x="333" y="0"/>
                  </a:moveTo>
                  <a:cubicBezTo>
                    <a:pt x="148" y="0"/>
                    <a:pt x="0" y="148"/>
                    <a:pt x="0" y="333"/>
                  </a:cubicBezTo>
                  <a:cubicBezTo>
                    <a:pt x="0" y="481"/>
                    <a:pt x="148" y="629"/>
                    <a:pt x="333" y="629"/>
                  </a:cubicBezTo>
                  <a:lnTo>
                    <a:pt x="4400" y="629"/>
                  </a:lnTo>
                  <a:cubicBezTo>
                    <a:pt x="4585" y="629"/>
                    <a:pt x="4733" y="481"/>
                    <a:pt x="4733" y="333"/>
                  </a:cubicBezTo>
                  <a:cubicBezTo>
                    <a:pt x="4733" y="148"/>
                    <a:pt x="4585" y="0"/>
                    <a:pt x="44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48"/>
            <p:cNvSpPr/>
            <p:nvPr/>
          </p:nvSpPr>
          <p:spPr>
            <a:xfrm>
              <a:off x="3805825" y="2534000"/>
              <a:ext cx="253275" cy="15725"/>
            </a:xfrm>
            <a:custGeom>
              <a:rect b="b" l="l" r="r" t="t"/>
              <a:pathLst>
                <a:path extrusionOk="0" h="629" w="10131">
                  <a:moveTo>
                    <a:pt x="333" y="0"/>
                  </a:moveTo>
                  <a:cubicBezTo>
                    <a:pt x="148" y="0"/>
                    <a:pt x="0" y="148"/>
                    <a:pt x="0" y="333"/>
                  </a:cubicBezTo>
                  <a:cubicBezTo>
                    <a:pt x="0" y="481"/>
                    <a:pt x="148" y="629"/>
                    <a:pt x="333" y="629"/>
                  </a:cubicBezTo>
                  <a:lnTo>
                    <a:pt x="9797" y="629"/>
                  </a:lnTo>
                  <a:cubicBezTo>
                    <a:pt x="9982" y="629"/>
                    <a:pt x="10130" y="481"/>
                    <a:pt x="10130" y="333"/>
                  </a:cubicBezTo>
                  <a:cubicBezTo>
                    <a:pt x="10130" y="148"/>
                    <a:pt x="9982" y="0"/>
                    <a:pt x="979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0" name="Google Shape;1660;p48"/>
            <p:cNvSpPr/>
            <p:nvPr/>
          </p:nvSpPr>
          <p:spPr>
            <a:xfrm>
              <a:off x="4047975" y="2611625"/>
              <a:ext cx="275450" cy="15750"/>
            </a:xfrm>
            <a:custGeom>
              <a:rect b="b" l="l" r="r" t="t"/>
              <a:pathLst>
                <a:path extrusionOk="0" h="630" w="11018">
                  <a:moveTo>
                    <a:pt x="296" y="1"/>
                  </a:moveTo>
                  <a:cubicBezTo>
                    <a:pt x="148" y="1"/>
                    <a:pt x="0" y="149"/>
                    <a:pt x="0" y="297"/>
                  </a:cubicBezTo>
                  <a:cubicBezTo>
                    <a:pt x="0" y="481"/>
                    <a:pt x="148" y="629"/>
                    <a:pt x="296" y="629"/>
                  </a:cubicBezTo>
                  <a:lnTo>
                    <a:pt x="10722" y="629"/>
                  </a:lnTo>
                  <a:cubicBezTo>
                    <a:pt x="10907" y="629"/>
                    <a:pt x="11018" y="481"/>
                    <a:pt x="11018" y="297"/>
                  </a:cubicBezTo>
                  <a:cubicBezTo>
                    <a:pt x="11018" y="149"/>
                    <a:pt x="10907" y="1"/>
                    <a:pt x="1072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p48"/>
            <p:cNvSpPr/>
            <p:nvPr/>
          </p:nvSpPr>
          <p:spPr>
            <a:xfrm>
              <a:off x="3805825" y="2611625"/>
              <a:ext cx="201500" cy="15750"/>
            </a:xfrm>
            <a:custGeom>
              <a:rect b="b" l="l" r="r" t="t"/>
              <a:pathLst>
                <a:path extrusionOk="0" h="630" w="8060">
                  <a:moveTo>
                    <a:pt x="333" y="1"/>
                  </a:moveTo>
                  <a:cubicBezTo>
                    <a:pt x="148" y="1"/>
                    <a:pt x="0" y="149"/>
                    <a:pt x="0" y="297"/>
                  </a:cubicBezTo>
                  <a:cubicBezTo>
                    <a:pt x="0" y="481"/>
                    <a:pt x="148" y="629"/>
                    <a:pt x="333" y="629"/>
                  </a:cubicBezTo>
                  <a:lnTo>
                    <a:pt x="7764" y="629"/>
                  </a:lnTo>
                  <a:cubicBezTo>
                    <a:pt x="7949" y="629"/>
                    <a:pt x="8060" y="481"/>
                    <a:pt x="8060" y="297"/>
                  </a:cubicBezTo>
                  <a:cubicBezTo>
                    <a:pt x="8060" y="149"/>
                    <a:pt x="7949" y="1"/>
                    <a:pt x="776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48"/>
            <p:cNvSpPr/>
            <p:nvPr/>
          </p:nvSpPr>
          <p:spPr>
            <a:xfrm>
              <a:off x="4196775" y="2688350"/>
              <a:ext cx="126650" cy="15725"/>
            </a:xfrm>
            <a:custGeom>
              <a:rect b="b" l="l" r="r" t="t"/>
              <a:pathLst>
                <a:path extrusionOk="0" h="629" w="5066">
                  <a:moveTo>
                    <a:pt x="296" y="0"/>
                  </a:moveTo>
                  <a:cubicBezTo>
                    <a:pt x="149" y="0"/>
                    <a:pt x="1" y="148"/>
                    <a:pt x="1" y="333"/>
                  </a:cubicBezTo>
                  <a:cubicBezTo>
                    <a:pt x="1" y="481"/>
                    <a:pt x="149" y="629"/>
                    <a:pt x="296" y="629"/>
                  </a:cubicBezTo>
                  <a:lnTo>
                    <a:pt x="4770" y="629"/>
                  </a:lnTo>
                  <a:cubicBezTo>
                    <a:pt x="4955" y="629"/>
                    <a:pt x="5066" y="481"/>
                    <a:pt x="5066" y="333"/>
                  </a:cubicBezTo>
                  <a:cubicBezTo>
                    <a:pt x="5066" y="148"/>
                    <a:pt x="4955" y="0"/>
                    <a:pt x="477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48"/>
            <p:cNvSpPr/>
            <p:nvPr/>
          </p:nvSpPr>
          <p:spPr>
            <a:xfrm>
              <a:off x="3917650" y="2688350"/>
              <a:ext cx="247725" cy="15725"/>
            </a:xfrm>
            <a:custGeom>
              <a:rect b="b" l="l" r="r" t="t"/>
              <a:pathLst>
                <a:path extrusionOk="0" h="629" w="9909">
                  <a:moveTo>
                    <a:pt x="296" y="0"/>
                  </a:moveTo>
                  <a:cubicBezTo>
                    <a:pt x="148" y="0"/>
                    <a:pt x="1" y="148"/>
                    <a:pt x="1" y="333"/>
                  </a:cubicBezTo>
                  <a:cubicBezTo>
                    <a:pt x="1" y="481"/>
                    <a:pt x="148" y="629"/>
                    <a:pt x="296" y="629"/>
                  </a:cubicBezTo>
                  <a:lnTo>
                    <a:pt x="9613" y="629"/>
                  </a:lnTo>
                  <a:cubicBezTo>
                    <a:pt x="9798" y="629"/>
                    <a:pt x="9909" y="481"/>
                    <a:pt x="9909" y="333"/>
                  </a:cubicBezTo>
                  <a:cubicBezTo>
                    <a:pt x="9909" y="148"/>
                    <a:pt x="9798" y="0"/>
                    <a:pt x="961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48"/>
            <p:cNvSpPr/>
            <p:nvPr/>
          </p:nvSpPr>
          <p:spPr>
            <a:xfrm>
              <a:off x="3805825" y="2688350"/>
              <a:ext cx="75800" cy="15725"/>
            </a:xfrm>
            <a:custGeom>
              <a:rect b="b" l="l" r="r" t="t"/>
              <a:pathLst>
                <a:path extrusionOk="0" h="629" w="3032">
                  <a:moveTo>
                    <a:pt x="333" y="0"/>
                  </a:moveTo>
                  <a:cubicBezTo>
                    <a:pt x="148" y="0"/>
                    <a:pt x="0" y="148"/>
                    <a:pt x="0" y="333"/>
                  </a:cubicBezTo>
                  <a:cubicBezTo>
                    <a:pt x="0" y="481"/>
                    <a:pt x="148" y="629"/>
                    <a:pt x="333" y="629"/>
                  </a:cubicBezTo>
                  <a:lnTo>
                    <a:pt x="2736" y="629"/>
                  </a:lnTo>
                  <a:cubicBezTo>
                    <a:pt x="2921" y="629"/>
                    <a:pt x="3032" y="481"/>
                    <a:pt x="3032" y="333"/>
                  </a:cubicBezTo>
                  <a:cubicBezTo>
                    <a:pt x="3032" y="148"/>
                    <a:pt x="2921" y="0"/>
                    <a:pt x="273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48"/>
            <p:cNvSpPr/>
            <p:nvPr/>
          </p:nvSpPr>
          <p:spPr>
            <a:xfrm>
              <a:off x="4015625" y="2756750"/>
              <a:ext cx="307800" cy="14800"/>
            </a:xfrm>
            <a:custGeom>
              <a:rect b="b" l="l" r="r" t="t"/>
              <a:pathLst>
                <a:path extrusionOk="0" h="592" w="12312">
                  <a:moveTo>
                    <a:pt x="296" y="0"/>
                  </a:moveTo>
                  <a:cubicBezTo>
                    <a:pt x="111" y="0"/>
                    <a:pt x="0" y="111"/>
                    <a:pt x="0" y="296"/>
                  </a:cubicBezTo>
                  <a:cubicBezTo>
                    <a:pt x="0" y="481"/>
                    <a:pt x="111" y="592"/>
                    <a:pt x="296" y="592"/>
                  </a:cubicBezTo>
                  <a:lnTo>
                    <a:pt x="12016" y="592"/>
                  </a:lnTo>
                  <a:cubicBezTo>
                    <a:pt x="12201" y="592"/>
                    <a:pt x="12312" y="481"/>
                    <a:pt x="12312" y="296"/>
                  </a:cubicBezTo>
                  <a:cubicBezTo>
                    <a:pt x="12312" y="111"/>
                    <a:pt x="12201" y="0"/>
                    <a:pt x="1201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48"/>
            <p:cNvSpPr/>
            <p:nvPr/>
          </p:nvSpPr>
          <p:spPr>
            <a:xfrm>
              <a:off x="3805825" y="2756750"/>
              <a:ext cx="118325" cy="14800"/>
            </a:xfrm>
            <a:custGeom>
              <a:rect b="b" l="l" r="r" t="t"/>
              <a:pathLst>
                <a:path extrusionOk="0" h="592" w="4733">
                  <a:moveTo>
                    <a:pt x="333" y="0"/>
                  </a:moveTo>
                  <a:cubicBezTo>
                    <a:pt x="148" y="0"/>
                    <a:pt x="0" y="111"/>
                    <a:pt x="0" y="296"/>
                  </a:cubicBezTo>
                  <a:cubicBezTo>
                    <a:pt x="0" y="481"/>
                    <a:pt x="148" y="592"/>
                    <a:pt x="333" y="592"/>
                  </a:cubicBezTo>
                  <a:lnTo>
                    <a:pt x="4400" y="592"/>
                  </a:lnTo>
                  <a:cubicBezTo>
                    <a:pt x="4584" y="592"/>
                    <a:pt x="4732" y="481"/>
                    <a:pt x="4732" y="296"/>
                  </a:cubicBezTo>
                  <a:cubicBezTo>
                    <a:pt x="4732" y="111"/>
                    <a:pt x="4584" y="0"/>
                    <a:pt x="44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p48"/>
            <p:cNvSpPr/>
            <p:nvPr/>
          </p:nvSpPr>
          <p:spPr>
            <a:xfrm>
              <a:off x="4256850" y="2833450"/>
              <a:ext cx="66575" cy="15750"/>
            </a:xfrm>
            <a:custGeom>
              <a:rect b="b" l="l" r="r" t="t"/>
              <a:pathLst>
                <a:path extrusionOk="0" h="630" w="2663">
                  <a:moveTo>
                    <a:pt x="334" y="1"/>
                  </a:moveTo>
                  <a:cubicBezTo>
                    <a:pt x="149" y="1"/>
                    <a:pt x="1" y="149"/>
                    <a:pt x="1" y="334"/>
                  </a:cubicBezTo>
                  <a:cubicBezTo>
                    <a:pt x="1" y="481"/>
                    <a:pt x="149" y="629"/>
                    <a:pt x="334" y="629"/>
                  </a:cubicBezTo>
                  <a:lnTo>
                    <a:pt x="2367" y="629"/>
                  </a:lnTo>
                  <a:cubicBezTo>
                    <a:pt x="2552" y="629"/>
                    <a:pt x="2663" y="481"/>
                    <a:pt x="2663" y="334"/>
                  </a:cubicBezTo>
                  <a:cubicBezTo>
                    <a:pt x="2663" y="149"/>
                    <a:pt x="2552" y="1"/>
                    <a:pt x="23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p48"/>
            <p:cNvSpPr/>
            <p:nvPr/>
          </p:nvSpPr>
          <p:spPr>
            <a:xfrm>
              <a:off x="4112675" y="2833450"/>
              <a:ext cx="118325" cy="15750"/>
            </a:xfrm>
            <a:custGeom>
              <a:rect b="b" l="l" r="r" t="t"/>
              <a:pathLst>
                <a:path extrusionOk="0" h="630" w="4733">
                  <a:moveTo>
                    <a:pt x="333" y="1"/>
                  </a:moveTo>
                  <a:cubicBezTo>
                    <a:pt x="148" y="1"/>
                    <a:pt x="0" y="149"/>
                    <a:pt x="0" y="334"/>
                  </a:cubicBezTo>
                  <a:cubicBezTo>
                    <a:pt x="0" y="481"/>
                    <a:pt x="148" y="629"/>
                    <a:pt x="333" y="629"/>
                  </a:cubicBezTo>
                  <a:lnTo>
                    <a:pt x="4400" y="629"/>
                  </a:lnTo>
                  <a:cubicBezTo>
                    <a:pt x="4585" y="629"/>
                    <a:pt x="4733" y="481"/>
                    <a:pt x="4733" y="334"/>
                  </a:cubicBezTo>
                  <a:cubicBezTo>
                    <a:pt x="4733" y="149"/>
                    <a:pt x="4585" y="1"/>
                    <a:pt x="440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9" name="Google Shape;1669;p48"/>
            <p:cNvSpPr/>
            <p:nvPr/>
          </p:nvSpPr>
          <p:spPr>
            <a:xfrm>
              <a:off x="3805825" y="2833450"/>
              <a:ext cx="253275" cy="15750"/>
            </a:xfrm>
            <a:custGeom>
              <a:rect b="b" l="l" r="r" t="t"/>
              <a:pathLst>
                <a:path extrusionOk="0" h="630" w="10131">
                  <a:moveTo>
                    <a:pt x="333" y="1"/>
                  </a:moveTo>
                  <a:cubicBezTo>
                    <a:pt x="148" y="1"/>
                    <a:pt x="0" y="149"/>
                    <a:pt x="0" y="334"/>
                  </a:cubicBezTo>
                  <a:cubicBezTo>
                    <a:pt x="0" y="481"/>
                    <a:pt x="148" y="629"/>
                    <a:pt x="333" y="629"/>
                  </a:cubicBezTo>
                  <a:lnTo>
                    <a:pt x="9797" y="629"/>
                  </a:lnTo>
                  <a:cubicBezTo>
                    <a:pt x="9982" y="629"/>
                    <a:pt x="10130" y="481"/>
                    <a:pt x="10130" y="334"/>
                  </a:cubicBezTo>
                  <a:cubicBezTo>
                    <a:pt x="10130" y="149"/>
                    <a:pt x="9982" y="1"/>
                    <a:pt x="97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48"/>
            <p:cNvSpPr/>
            <p:nvPr/>
          </p:nvSpPr>
          <p:spPr>
            <a:xfrm>
              <a:off x="4047975" y="2911100"/>
              <a:ext cx="275450" cy="15725"/>
            </a:xfrm>
            <a:custGeom>
              <a:rect b="b" l="l" r="r" t="t"/>
              <a:pathLst>
                <a:path extrusionOk="0" h="629" w="11018">
                  <a:moveTo>
                    <a:pt x="296" y="0"/>
                  </a:moveTo>
                  <a:cubicBezTo>
                    <a:pt x="148" y="0"/>
                    <a:pt x="0" y="148"/>
                    <a:pt x="0" y="296"/>
                  </a:cubicBezTo>
                  <a:cubicBezTo>
                    <a:pt x="0" y="481"/>
                    <a:pt x="148" y="629"/>
                    <a:pt x="296" y="629"/>
                  </a:cubicBezTo>
                  <a:lnTo>
                    <a:pt x="10722" y="629"/>
                  </a:lnTo>
                  <a:cubicBezTo>
                    <a:pt x="10907" y="629"/>
                    <a:pt x="11018" y="481"/>
                    <a:pt x="11018" y="296"/>
                  </a:cubicBezTo>
                  <a:cubicBezTo>
                    <a:pt x="11018" y="148"/>
                    <a:pt x="10907" y="0"/>
                    <a:pt x="1072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48"/>
            <p:cNvSpPr/>
            <p:nvPr/>
          </p:nvSpPr>
          <p:spPr>
            <a:xfrm>
              <a:off x="3805825" y="2911100"/>
              <a:ext cx="201500" cy="15725"/>
            </a:xfrm>
            <a:custGeom>
              <a:rect b="b" l="l" r="r" t="t"/>
              <a:pathLst>
                <a:path extrusionOk="0" h="629" w="8060">
                  <a:moveTo>
                    <a:pt x="333" y="0"/>
                  </a:moveTo>
                  <a:cubicBezTo>
                    <a:pt x="148" y="0"/>
                    <a:pt x="0" y="148"/>
                    <a:pt x="0" y="296"/>
                  </a:cubicBezTo>
                  <a:cubicBezTo>
                    <a:pt x="0" y="481"/>
                    <a:pt x="148" y="629"/>
                    <a:pt x="333" y="629"/>
                  </a:cubicBezTo>
                  <a:lnTo>
                    <a:pt x="7764" y="629"/>
                  </a:lnTo>
                  <a:cubicBezTo>
                    <a:pt x="7949" y="629"/>
                    <a:pt x="8060" y="481"/>
                    <a:pt x="8060" y="296"/>
                  </a:cubicBezTo>
                  <a:cubicBezTo>
                    <a:pt x="8060" y="148"/>
                    <a:pt x="7949" y="0"/>
                    <a:pt x="77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48"/>
            <p:cNvSpPr/>
            <p:nvPr/>
          </p:nvSpPr>
          <p:spPr>
            <a:xfrm>
              <a:off x="4196775" y="2987800"/>
              <a:ext cx="126650" cy="15750"/>
            </a:xfrm>
            <a:custGeom>
              <a:rect b="b" l="l" r="r" t="t"/>
              <a:pathLst>
                <a:path extrusionOk="0" h="630" w="5066">
                  <a:moveTo>
                    <a:pt x="296" y="1"/>
                  </a:moveTo>
                  <a:cubicBezTo>
                    <a:pt x="149" y="1"/>
                    <a:pt x="1" y="149"/>
                    <a:pt x="1" y="334"/>
                  </a:cubicBezTo>
                  <a:cubicBezTo>
                    <a:pt x="1" y="481"/>
                    <a:pt x="149" y="629"/>
                    <a:pt x="296" y="629"/>
                  </a:cubicBezTo>
                  <a:lnTo>
                    <a:pt x="4770" y="629"/>
                  </a:lnTo>
                  <a:cubicBezTo>
                    <a:pt x="4955" y="629"/>
                    <a:pt x="5066" y="481"/>
                    <a:pt x="5066" y="334"/>
                  </a:cubicBezTo>
                  <a:cubicBezTo>
                    <a:pt x="5066" y="149"/>
                    <a:pt x="4955" y="1"/>
                    <a:pt x="47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48"/>
            <p:cNvSpPr/>
            <p:nvPr/>
          </p:nvSpPr>
          <p:spPr>
            <a:xfrm>
              <a:off x="3917650" y="2987800"/>
              <a:ext cx="247725" cy="15750"/>
            </a:xfrm>
            <a:custGeom>
              <a:rect b="b" l="l" r="r" t="t"/>
              <a:pathLst>
                <a:path extrusionOk="0" h="630" w="9909">
                  <a:moveTo>
                    <a:pt x="296" y="1"/>
                  </a:moveTo>
                  <a:cubicBezTo>
                    <a:pt x="148" y="1"/>
                    <a:pt x="1" y="149"/>
                    <a:pt x="1" y="334"/>
                  </a:cubicBezTo>
                  <a:cubicBezTo>
                    <a:pt x="1" y="481"/>
                    <a:pt x="148" y="629"/>
                    <a:pt x="296" y="629"/>
                  </a:cubicBezTo>
                  <a:lnTo>
                    <a:pt x="9613" y="629"/>
                  </a:lnTo>
                  <a:cubicBezTo>
                    <a:pt x="9798" y="629"/>
                    <a:pt x="9909" y="481"/>
                    <a:pt x="9909" y="334"/>
                  </a:cubicBezTo>
                  <a:cubicBezTo>
                    <a:pt x="9909" y="149"/>
                    <a:pt x="9798" y="1"/>
                    <a:pt x="96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4" name="Google Shape;1674;p48"/>
            <p:cNvSpPr/>
            <p:nvPr/>
          </p:nvSpPr>
          <p:spPr>
            <a:xfrm>
              <a:off x="3805825" y="2987800"/>
              <a:ext cx="75800" cy="15750"/>
            </a:xfrm>
            <a:custGeom>
              <a:rect b="b" l="l" r="r" t="t"/>
              <a:pathLst>
                <a:path extrusionOk="0" h="630" w="3032">
                  <a:moveTo>
                    <a:pt x="333" y="1"/>
                  </a:moveTo>
                  <a:cubicBezTo>
                    <a:pt x="148" y="1"/>
                    <a:pt x="0" y="149"/>
                    <a:pt x="0" y="334"/>
                  </a:cubicBezTo>
                  <a:cubicBezTo>
                    <a:pt x="0" y="481"/>
                    <a:pt x="148" y="629"/>
                    <a:pt x="333" y="629"/>
                  </a:cubicBezTo>
                  <a:lnTo>
                    <a:pt x="2736" y="629"/>
                  </a:lnTo>
                  <a:cubicBezTo>
                    <a:pt x="2921" y="629"/>
                    <a:pt x="3032" y="481"/>
                    <a:pt x="3032" y="334"/>
                  </a:cubicBezTo>
                  <a:cubicBezTo>
                    <a:pt x="3032" y="149"/>
                    <a:pt x="2921" y="1"/>
                    <a:pt x="273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5" name="Google Shape;1675;p48"/>
            <p:cNvSpPr/>
            <p:nvPr/>
          </p:nvSpPr>
          <p:spPr>
            <a:xfrm>
              <a:off x="4015625" y="3056200"/>
              <a:ext cx="307800" cy="14825"/>
            </a:xfrm>
            <a:custGeom>
              <a:rect b="b" l="l" r="r" t="t"/>
              <a:pathLst>
                <a:path extrusionOk="0" h="593" w="12312">
                  <a:moveTo>
                    <a:pt x="296" y="1"/>
                  </a:moveTo>
                  <a:cubicBezTo>
                    <a:pt x="111" y="1"/>
                    <a:pt x="0" y="112"/>
                    <a:pt x="0" y="296"/>
                  </a:cubicBezTo>
                  <a:cubicBezTo>
                    <a:pt x="0" y="481"/>
                    <a:pt x="111" y="592"/>
                    <a:pt x="296" y="592"/>
                  </a:cubicBezTo>
                  <a:lnTo>
                    <a:pt x="12016" y="592"/>
                  </a:lnTo>
                  <a:cubicBezTo>
                    <a:pt x="12201" y="592"/>
                    <a:pt x="12312" y="481"/>
                    <a:pt x="12312" y="296"/>
                  </a:cubicBezTo>
                  <a:cubicBezTo>
                    <a:pt x="12312" y="112"/>
                    <a:pt x="12201" y="1"/>
                    <a:pt x="1201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6" name="Google Shape;1676;p48"/>
            <p:cNvSpPr/>
            <p:nvPr/>
          </p:nvSpPr>
          <p:spPr>
            <a:xfrm>
              <a:off x="3805825" y="3056200"/>
              <a:ext cx="118325" cy="14825"/>
            </a:xfrm>
            <a:custGeom>
              <a:rect b="b" l="l" r="r" t="t"/>
              <a:pathLst>
                <a:path extrusionOk="0" h="593" w="4733">
                  <a:moveTo>
                    <a:pt x="333" y="1"/>
                  </a:moveTo>
                  <a:cubicBezTo>
                    <a:pt x="148" y="1"/>
                    <a:pt x="0" y="112"/>
                    <a:pt x="0" y="296"/>
                  </a:cubicBezTo>
                  <a:cubicBezTo>
                    <a:pt x="0" y="481"/>
                    <a:pt x="148" y="592"/>
                    <a:pt x="333" y="592"/>
                  </a:cubicBezTo>
                  <a:lnTo>
                    <a:pt x="4400" y="592"/>
                  </a:lnTo>
                  <a:cubicBezTo>
                    <a:pt x="4584" y="592"/>
                    <a:pt x="4732" y="481"/>
                    <a:pt x="4732" y="296"/>
                  </a:cubicBezTo>
                  <a:cubicBezTo>
                    <a:pt x="4732" y="112"/>
                    <a:pt x="4584" y="1"/>
                    <a:pt x="440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p48"/>
            <p:cNvSpPr/>
            <p:nvPr/>
          </p:nvSpPr>
          <p:spPr>
            <a:xfrm>
              <a:off x="4256850" y="3132925"/>
              <a:ext cx="66575" cy="15725"/>
            </a:xfrm>
            <a:custGeom>
              <a:rect b="b" l="l" r="r" t="t"/>
              <a:pathLst>
                <a:path extrusionOk="0" h="629" w="2663">
                  <a:moveTo>
                    <a:pt x="334" y="0"/>
                  </a:moveTo>
                  <a:cubicBezTo>
                    <a:pt x="149" y="0"/>
                    <a:pt x="1" y="148"/>
                    <a:pt x="1" y="333"/>
                  </a:cubicBezTo>
                  <a:cubicBezTo>
                    <a:pt x="1" y="481"/>
                    <a:pt x="149" y="629"/>
                    <a:pt x="334" y="629"/>
                  </a:cubicBezTo>
                  <a:lnTo>
                    <a:pt x="2367" y="629"/>
                  </a:lnTo>
                  <a:cubicBezTo>
                    <a:pt x="2552" y="629"/>
                    <a:pt x="2663" y="481"/>
                    <a:pt x="2663" y="333"/>
                  </a:cubicBezTo>
                  <a:cubicBezTo>
                    <a:pt x="2663" y="148"/>
                    <a:pt x="2552" y="0"/>
                    <a:pt x="23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8" name="Google Shape;1678;p48"/>
            <p:cNvSpPr/>
            <p:nvPr/>
          </p:nvSpPr>
          <p:spPr>
            <a:xfrm>
              <a:off x="4112675" y="3132925"/>
              <a:ext cx="118325" cy="15725"/>
            </a:xfrm>
            <a:custGeom>
              <a:rect b="b" l="l" r="r" t="t"/>
              <a:pathLst>
                <a:path extrusionOk="0" h="629" w="4733">
                  <a:moveTo>
                    <a:pt x="333" y="0"/>
                  </a:moveTo>
                  <a:cubicBezTo>
                    <a:pt x="148" y="0"/>
                    <a:pt x="0" y="148"/>
                    <a:pt x="0" y="333"/>
                  </a:cubicBezTo>
                  <a:cubicBezTo>
                    <a:pt x="0" y="481"/>
                    <a:pt x="148" y="629"/>
                    <a:pt x="333" y="629"/>
                  </a:cubicBezTo>
                  <a:lnTo>
                    <a:pt x="4400" y="629"/>
                  </a:lnTo>
                  <a:cubicBezTo>
                    <a:pt x="4585" y="629"/>
                    <a:pt x="4733" y="481"/>
                    <a:pt x="4733" y="333"/>
                  </a:cubicBezTo>
                  <a:cubicBezTo>
                    <a:pt x="4733" y="148"/>
                    <a:pt x="4585" y="0"/>
                    <a:pt x="44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48"/>
            <p:cNvSpPr/>
            <p:nvPr/>
          </p:nvSpPr>
          <p:spPr>
            <a:xfrm>
              <a:off x="3805825" y="3132925"/>
              <a:ext cx="253275" cy="15725"/>
            </a:xfrm>
            <a:custGeom>
              <a:rect b="b" l="l" r="r" t="t"/>
              <a:pathLst>
                <a:path extrusionOk="0" h="629" w="10131">
                  <a:moveTo>
                    <a:pt x="333" y="0"/>
                  </a:moveTo>
                  <a:cubicBezTo>
                    <a:pt x="148" y="0"/>
                    <a:pt x="0" y="148"/>
                    <a:pt x="0" y="333"/>
                  </a:cubicBezTo>
                  <a:cubicBezTo>
                    <a:pt x="0" y="481"/>
                    <a:pt x="148" y="629"/>
                    <a:pt x="333" y="629"/>
                  </a:cubicBezTo>
                  <a:lnTo>
                    <a:pt x="9797" y="629"/>
                  </a:lnTo>
                  <a:cubicBezTo>
                    <a:pt x="9982" y="629"/>
                    <a:pt x="10130" y="481"/>
                    <a:pt x="10130" y="333"/>
                  </a:cubicBezTo>
                  <a:cubicBezTo>
                    <a:pt x="10130" y="148"/>
                    <a:pt x="9982" y="0"/>
                    <a:pt x="979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p48"/>
            <p:cNvSpPr/>
            <p:nvPr/>
          </p:nvSpPr>
          <p:spPr>
            <a:xfrm>
              <a:off x="4047975" y="3210550"/>
              <a:ext cx="275450" cy="14825"/>
            </a:xfrm>
            <a:custGeom>
              <a:rect b="b" l="l" r="r" t="t"/>
              <a:pathLst>
                <a:path extrusionOk="0" h="593" w="11018">
                  <a:moveTo>
                    <a:pt x="296" y="1"/>
                  </a:moveTo>
                  <a:cubicBezTo>
                    <a:pt x="148" y="1"/>
                    <a:pt x="0" y="149"/>
                    <a:pt x="0" y="297"/>
                  </a:cubicBezTo>
                  <a:cubicBezTo>
                    <a:pt x="0" y="481"/>
                    <a:pt x="148" y="592"/>
                    <a:pt x="296" y="592"/>
                  </a:cubicBezTo>
                  <a:lnTo>
                    <a:pt x="10722" y="592"/>
                  </a:lnTo>
                  <a:cubicBezTo>
                    <a:pt x="10907" y="592"/>
                    <a:pt x="11018" y="481"/>
                    <a:pt x="11018" y="297"/>
                  </a:cubicBezTo>
                  <a:cubicBezTo>
                    <a:pt x="11018" y="149"/>
                    <a:pt x="10907" y="1"/>
                    <a:pt x="1072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48"/>
            <p:cNvSpPr/>
            <p:nvPr/>
          </p:nvSpPr>
          <p:spPr>
            <a:xfrm>
              <a:off x="3805825" y="3210550"/>
              <a:ext cx="201500" cy="14825"/>
            </a:xfrm>
            <a:custGeom>
              <a:rect b="b" l="l" r="r" t="t"/>
              <a:pathLst>
                <a:path extrusionOk="0" h="593" w="8060">
                  <a:moveTo>
                    <a:pt x="333" y="1"/>
                  </a:moveTo>
                  <a:cubicBezTo>
                    <a:pt x="148" y="1"/>
                    <a:pt x="0" y="149"/>
                    <a:pt x="0" y="297"/>
                  </a:cubicBezTo>
                  <a:cubicBezTo>
                    <a:pt x="0" y="481"/>
                    <a:pt x="148" y="592"/>
                    <a:pt x="333" y="592"/>
                  </a:cubicBezTo>
                  <a:lnTo>
                    <a:pt x="7764" y="592"/>
                  </a:lnTo>
                  <a:cubicBezTo>
                    <a:pt x="7949" y="592"/>
                    <a:pt x="8060" y="481"/>
                    <a:pt x="8060" y="297"/>
                  </a:cubicBezTo>
                  <a:cubicBezTo>
                    <a:pt x="8060" y="149"/>
                    <a:pt x="7949" y="1"/>
                    <a:pt x="776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48"/>
            <p:cNvSpPr/>
            <p:nvPr/>
          </p:nvSpPr>
          <p:spPr>
            <a:xfrm>
              <a:off x="4196775" y="3287275"/>
              <a:ext cx="126650" cy="15725"/>
            </a:xfrm>
            <a:custGeom>
              <a:rect b="b" l="l" r="r" t="t"/>
              <a:pathLst>
                <a:path extrusionOk="0" h="629" w="5066">
                  <a:moveTo>
                    <a:pt x="296" y="0"/>
                  </a:moveTo>
                  <a:cubicBezTo>
                    <a:pt x="149" y="0"/>
                    <a:pt x="1" y="148"/>
                    <a:pt x="1" y="333"/>
                  </a:cubicBezTo>
                  <a:cubicBezTo>
                    <a:pt x="1" y="481"/>
                    <a:pt x="149" y="629"/>
                    <a:pt x="296" y="629"/>
                  </a:cubicBezTo>
                  <a:lnTo>
                    <a:pt x="4770" y="629"/>
                  </a:lnTo>
                  <a:cubicBezTo>
                    <a:pt x="4955" y="629"/>
                    <a:pt x="5066" y="481"/>
                    <a:pt x="5066" y="333"/>
                  </a:cubicBezTo>
                  <a:cubicBezTo>
                    <a:pt x="5066" y="148"/>
                    <a:pt x="4955" y="0"/>
                    <a:pt x="477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48"/>
            <p:cNvSpPr/>
            <p:nvPr/>
          </p:nvSpPr>
          <p:spPr>
            <a:xfrm>
              <a:off x="3917650" y="3287275"/>
              <a:ext cx="247725" cy="15725"/>
            </a:xfrm>
            <a:custGeom>
              <a:rect b="b" l="l" r="r" t="t"/>
              <a:pathLst>
                <a:path extrusionOk="0" h="629" w="9909">
                  <a:moveTo>
                    <a:pt x="296" y="0"/>
                  </a:moveTo>
                  <a:cubicBezTo>
                    <a:pt x="148" y="0"/>
                    <a:pt x="1" y="148"/>
                    <a:pt x="1" y="333"/>
                  </a:cubicBezTo>
                  <a:cubicBezTo>
                    <a:pt x="1" y="481"/>
                    <a:pt x="148" y="629"/>
                    <a:pt x="296" y="629"/>
                  </a:cubicBezTo>
                  <a:lnTo>
                    <a:pt x="9613" y="629"/>
                  </a:lnTo>
                  <a:cubicBezTo>
                    <a:pt x="9798" y="629"/>
                    <a:pt x="9909" y="481"/>
                    <a:pt x="9909" y="333"/>
                  </a:cubicBezTo>
                  <a:cubicBezTo>
                    <a:pt x="9909" y="148"/>
                    <a:pt x="9798" y="0"/>
                    <a:pt x="961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48"/>
            <p:cNvSpPr/>
            <p:nvPr/>
          </p:nvSpPr>
          <p:spPr>
            <a:xfrm>
              <a:off x="3805825" y="3287275"/>
              <a:ext cx="75800" cy="15725"/>
            </a:xfrm>
            <a:custGeom>
              <a:rect b="b" l="l" r="r" t="t"/>
              <a:pathLst>
                <a:path extrusionOk="0" h="629" w="3032">
                  <a:moveTo>
                    <a:pt x="333" y="0"/>
                  </a:moveTo>
                  <a:cubicBezTo>
                    <a:pt x="148" y="0"/>
                    <a:pt x="0" y="148"/>
                    <a:pt x="0" y="333"/>
                  </a:cubicBezTo>
                  <a:cubicBezTo>
                    <a:pt x="0" y="481"/>
                    <a:pt x="148" y="629"/>
                    <a:pt x="333" y="629"/>
                  </a:cubicBezTo>
                  <a:lnTo>
                    <a:pt x="2736" y="629"/>
                  </a:lnTo>
                  <a:cubicBezTo>
                    <a:pt x="2921" y="629"/>
                    <a:pt x="3032" y="481"/>
                    <a:pt x="3032" y="333"/>
                  </a:cubicBezTo>
                  <a:cubicBezTo>
                    <a:pt x="3032" y="148"/>
                    <a:pt x="2921" y="0"/>
                    <a:pt x="273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5" name="Google Shape;1685;p48"/>
            <p:cNvSpPr/>
            <p:nvPr/>
          </p:nvSpPr>
          <p:spPr>
            <a:xfrm>
              <a:off x="1700350" y="3333475"/>
              <a:ext cx="69325" cy="154400"/>
            </a:xfrm>
            <a:custGeom>
              <a:rect b="b" l="l" r="r" t="t"/>
              <a:pathLst>
                <a:path extrusionOk="0" h="6176" w="2773">
                  <a:moveTo>
                    <a:pt x="0" y="1"/>
                  </a:moveTo>
                  <a:lnTo>
                    <a:pt x="0" y="6175"/>
                  </a:lnTo>
                  <a:lnTo>
                    <a:pt x="2773" y="6175"/>
                  </a:lnTo>
                  <a:lnTo>
                    <a:pt x="277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6" name="Google Shape;1686;p48"/>
            <p:cNvSpPr/>
            <p:nvPr/>
          </p:nvSpPr>
          <p:spPr>
            <a:xfrm>
              <a:off x="1838975" y="3401875"/>
              <a:ext cx="69350" cy="86000"/>
            </a:xfrm>
            <a:custGeom>
              <a:rect b="b" l="l" r="r" t="t"/>
              <a:pathLst>
                <a:path extrusionOk="0" h="3440" w="2774">
                  <a:moveTo>
                    <a:pt x="1" y="1"/>
                  </a:moveTo>
                  <a:lnTo>
                    <a:pt x="1" y="3439"/>
                  </a:lnTo>
                  <a:lnTo>
                    <a:pt x="2774" y="3439"/>
                  </a:lnTo>
                  <a:lnTo>
                    <a:pt x="277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7" name="Google Shape;1687;p48"/>
            <p:cNvSpPr/>
            <p:nvPr/>
          </p:nvSpPr>
          <p:spPr>
            <a:xfrm>
              <a:off x="1977625" y="3441625"/>
              <a:ext cx="69350" cy="46250"/>
            </a:xfrm>
            <a:custGeom>
              <a:rect b="b" l="l" r="r" t="t"/>
              <a:pathLst>
                <a:path extrusionOk="0" h="1850" w="2774">
                  <a:moveTo>
                    <a:pt x="0" y="0"/>
                  </a:moveTo>
                  <a:lnTo>
                    <a:pt x="0" y="1849"/>
                  </a:lnTo>
                  <a:lnTo>
                    <a:pt x="2773" y="1849"/>
                  </a:lnTo>
                  <a:lnTo>
                    <a:pt x="277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8" name="Google Shape;1688;p48"/>
            <p:cNvSpPr/>
            <p:nvPr/>
          </p:nvSpPr>
          <p:spPr>
            <a:xfrm>
              <a:off x="2116250" y="3378775"/>
              <a:ext cx="69350" cy="109100"/>
            </a:xfrm>
            <a:custGeom>
              <a:rect b="b" l="l" r="r" t="t"/>
              <a:pathLst>
                <a:path extrusionOk="0" h="4364" w="2774">
                  <a:moveTo>
                    <a:pt x="1" y="0"/>
                  </a:moveTo>
                  <a:lnTo>
                    <a:pt x="1" y="4363"/>
                  </a:lnTo>
                  <a:lnTo>
                    <a:pt x="2774" y="4363"/>
                  </a:lnTo>
                  <a:lnTo>
                    <a:pt x="277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48"/>
            <p:cNvSpPr/>
            <p:nvPr/>
          </p:nvSpPr>
          <p:spPr>
            <a:xfrm>
              <a:off x="2254900" y="3418525"/>
              <a:ext cx="69350" cy="69350"/>
            </a:xfrm>
            <a:custGeom>
              <a:rect b="b" l="l" r="r" t="t"/>
              <a:pathLst>
                <a:path extrusionOk="0" h="2774" w="2774">
                  <a:moveTo>
                    <a:pt x="0" y="0"/>
                  </a:moveTo>
                  <a:lnTo>
                    <a:pt x="0" y="2773"/>
                  </a:lnTo>
                  <a:lnTo>
                    <a:pt x="2773" y="2773"/>
                  </a:lnTo>
                  <a:lnTo>
                    <a:pt x="277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48"/>
            <p:cNvSpPr/>
            <p:nvPr/>
          </p:nvSpPr>
          <p:spPr>
            <a:xfrm>
              <a:off x="2393550" y="3373225"/>
              <a:ext cx="69325" cy="114650"/>
            </a:xfrm>
            <a:custGeom>
              <a:rect b="b" l="l" r="r" t="t"/>
              <a:pathLst>
                <a:path extrusionOk="0" h="4586" w="2773">
                  <a:moveTo>
                    <a:pt x="0" y="1"/>
                  </a:moveTo>
                  <a:lnTo>
                    <a:pt x="0" y="4585"/>
                  </a:lnTo>
                  <a:lnTo>
                    <a:pt x="2773" y="4585"/>
                  </a:lnTo>
                  <a:lnTo>
                    <a:pt x="277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48"/>
            <p:cNvSpPr/>
            <p:nvPr/>
          </p:nvSpPr>
          <p:spPr>
            <a:xfrm>
              <a:off x="2532175" y="3468425"/>
              <a:ext cx="69350" cy="19450"/>
            </a:xfrm>
            <a:custGeom>
              <a:rect b="b" l="l" r="r" t="t"/>
              <a:pathLst>
                <a:path extrusionOk="0" h="778" w="2774">
                  <a:moveTo>
                    <a:pt x="1" y="1"/>
                  </a:moveTo>
                  <a:lnTo>
                    <a:pt x="1" y="777"/>
                  </a:lnTo>
                  <a:lnTo>
                    <a:pt x="2773" y="777"/>
                  </a:lnTo>
                  <a:lnTo>
                    <a:pt x="277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p48"/>
            <p:cNvSpPr/>
            <p:nvPr/>
          </p:nvSpPr>
          <p:spPr>
            <a:xfrm>
              <a:off x="2670825" y="3333475"/>
              <a:ext cx="69350" cy="154400"/>
            </a:xfrm>
            <a:custGeom>
              <a:rect b="b" l="l" r="r" t="t"/>
              <a:pathLst>
                <a:path extrusionOk="0" h="6176" w="2774">
                  <a:moveTo>
                    <a:pt x="0" y="1"/>
                  </a:moveTo>
                  <a:lnTo>
                    <a:pt x="0" y="6175"/>
                  </a:lnTo>
                  <a:lnTo>
                    <a:pt x="2773" y="6175"/>
                  </a:lnTo>
                  <a:lnTo>
                    <a:pt x="277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48"/>
            <p:cNvSpPr/>
            <p:nvPr/>
          </p:nvSpPr>
          <p:spPr>
            <a:xfrm>
              <a:off x="2809450" y="3431450"/>
              <a:ext cx="69350" cy="56425"/>
            </a:xfrm>
            <a:custGeom>
              <a:rect b="b" l="l" r="r" t="t"/>
              <a:pathLst>
                <a:path extrusionOk="0" h="2257" w="2774">
                  <a:moveTo>
                    <a:pt x="1" y="1"/>
                  </a:moveTo>
                  <a:lnTo>
                    <a:pt x="1" y="2256"/>
                  </a:lnTo>
                  <a:lnTo>
                    <a:pt x="2774" y="2256"/>
                  </a:lnTo>
                  <a:lnTo>
                    <a:pt x="277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48"/>
            <p:cNvSpPr/>
            <p:nvPr/>
          </p:nvSpPr>
          <p:spPr>
            <a:xfrm>
              <a:off x="2948100" y="3465650"/>
              <a:ext cx="69350" cy="22225"/>
            </a:xfrm>
            <a:custGeom>
              <a:rect b="b" l="l" r="r" t="t"/>
              <a:pathLst>
                <a:path extrusionOk="0" h="889" w="2774">
                  <a:moveTo>
                    <a:pt x="0" y="1"/>
                  </a:moveTo>
                  <a:lnTo>
                    <a:pt x="0" y="888"/>
                  </a:lnTo>
                  <a:lnTo>
                    <a:pt x="2773" y="888"/>
                  </a:lnTo>
                  <a:lnTo>
                    <a:pt x="277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48"/>
            <p:cNvSpPr/>
            <p:nvPr/>
          </p:nvSpPr>
          <p:spPr>
            <a:xfrm>
              <a:off x="3086750" y="3437000"/>
              <a:ext cx="69325" cy="50875"/>
            </a:xfrm>
            <a:custGeom>
              <a:rect b="b" l="l" r="r" t="t"/>
              <a:pathLst>
                <a:path extrusionOk="0" h="2035" w="2773">
                  <a:moveTo>
                    <a:pt x="0" y="1"/>
                  </a:moveTo>
                  <a:lnTo>
                    <a:pt x="0" y="2034"/>
                  </a:lnTo>
                  <a:lnTo>
                    <a:pt x="2773" y="2034"/>
                  </a:lnTo>
                  <a:lnTo>
                    <a:pt x="277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48"/>
            <p:cNvSpPr/>
            <p:nvPr/>
          </p:nvSpPr>
          <p:spPr>
            <a:xfrm>
              <a:off x="3225375" y="3333475"/>
              <a:ext cx="69350" cy="154400"/>
            </a:xfrm>
            <a:custGeom>
              <a:rect b="b" l="l" r="r" t="t"/>
              <a:pathLst>
                <a:path extrusionOk="0" h="6176" w="2774">
                  <a:moveTo>
                    <a:pt x="1" y="1"/>
                  </a:moveTo>
                  <a:lnTo>
                    <a:pt x="1" y="6175"/>
                  </a:lnTo>
                  <a:lnTo>
                    <a:pt x="2773" y="6175"/>
                  </a:lnTo>
                  <a:lnTo>
                    <a:pt x="277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48"/>
            <p:cNvSpPr/>
            <p:nvPr/>
          </p:nvSpPr>
          <p:spPr>
            <a:xfrm>
              <a:off x="3364025" y="3364900"/>
              <a:ext cx="69325" cy="122975"/>
            </a:xfrm>
            <a:custGeom>
              <a:rect b="b" l="l" r="r" t="t"/>
              <a:pathLst>
                <a:path extrusionOk="0" h="4919" w="2773">
                  <a:moveTo>
                    <a:pt x="0" y="1"/>
                  </a:moveTo>
                  <a:lnTo>
                    <a:pt x="0" y="4918"/>
                  </a:lnTo>
                  <a:lnTo>
                    <a:pt x="2773" y="4918"/>
                  </a:lnTo>
                  <a:lnTo>
                    <a:pt x="277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48"/>
            <p:cNvSpPr/>
            <p:nvPr/>
          </p:nvSpPr>
          <p:spPr>
            <a:xfrm>
              <a:off x="3502650" y="3386175"/>
              <a:ext cx="69350" cy="101700"/>
            </a:xfrm>
            <a:custGeom>
              <a:rect b="b" l="l" r="r" t="t"/>
              <a:pathLst>
                <a:path extrusionOk="0" h="4068" w="2774">
                  <a:moveTo>
                    <a:pt x="1" y="0"/>
                  </a:moveTo>
                  <a:lnTo>
                    <a:pt x="1" y="4067"/>
                  </a:lnTo>
                  <a:lnTo>
                    <a:pt x="2774" y="4067"/>
                  </a:lnTo>
                  <a:lnTo>
                    <a:pt x="277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48"/>
            <p:cNvSpPr/>
            <p:nvPr/>
          </p:nvSpPr>
          <p:spPr>
            <a:xfrm>
              <a:off x="3855725" y="1244650"/>
              <a:ext cx="170100" cy="822625"/>
            </a:xfrm>
            <a:custGeom>
              <a:rect b="b" l="l" r="r" t="t"/>
              <a:pathLst>
                <a:path extrusionOk="0" h="32905" w="6804">
                  <a:moveTo>
                    <a:pt x="296" y="0"/>
                  </a:moveTo>
                  <a:cubicBezTo>
                    <a:pt x="222" y="0"/>
                    <a:pt x="148" y="37"/>
                    <a:pt x="111" y="74"/>
                  </a:cubicBezTo>
                  <a:cubicBezTo>
                    <a:pt x="38" y="148"/>
                    <a:pt x="1" y="222"/>
                    <a:pt x="1" y="296"/>
                  </a:cubicBezTo>
                  <a:lnTo>
                    <a:pt x="1" y="32571"/>
                  </a:lnTo>
                  <a:cubicBezTo>
                    <a:pt x="1" y="32756"/>
                    <a:pt x="148" y="32904"/>
                    <a:pt x="296" y="32904"/>
                  </a:cubicBezTo>
                  <a:cubicBezTo>
                    <a:pt x="481" y="32904"/>
                    <a:pt x="629" y="32756"/>
                    <a:pt x="629" y="32571"/>
                  </a:cubicBezTo>
                  <a:lnTo>
                    <a:pt x="629" y="629"/>
                  </a:lnTo>
                  <a:lnTo>
                    <a:pt x="6507" y="629"/>
                  </a:lnTo>
                  <a:cubicBezTo>
                    <a:pt x="6655" y="629"/>
                    <a:pt x="6803" y="481"/>
                    <a:pt x="6803" y="296"/>
                  </a:cubicBezTo>
                  <a:cubicBezTo>
                    <a:pt x="6803" y="148"/>
                    <a:pt x="6655" y="0"/>
                    <a:pt x="650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48"/>
            <p:cNvSpPr/>
            <p:nvPr/>
          </p:nvSpPr>
          <p:spPr>
            <a:xfrm>
              <a:off x="4130225" y="1239100"/>
              <a:ext cx="302275" cy="14800"/>
            </a:xfrm>
            <a:custGeom>
              <a:rect b="b" l="l" r="r" t="t"/>
              <a:pathLst>
                <a:path extrusionOk="0" h="592" w="12091">
                  <a:moveTo>
                    <a:pt x="334" y="0"/>
                  </a:moveTo>
                  <a:cubicBezTo>
                    <a:pt x="149" y="0"/>
                    <a:pt x="1" y="148"/>
                    <a:pt x="1" y="296"/>
                  </a:cubicBezTo>
                  <a:cubicBezTo>
                    <a:pt x="1" y="481"/>
                    <a:pt x="149" y="592"/>
                    <a:pt x="334" y="592"/>
                  </a:cubicBezTo>
                  <a:lnTo>
                    <a:pt x="11757" y="592"/>
                  </a:lnTo>
                  <a:cubicBezTo>
                    <a:pt x="11942" y="592"/>
                    <a:pt x="12090" y="481"/>
                    <a:pt x="12090" y="296"/>
                  </a:cubicBezTo>
                  <a:cubicBezTo>
                    <a:pt x="12090" y="148"/>
                    <a:pt x="11942" y="0"/>
                    <a:pt x="1175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48"/>
            <p:cNvSpPr/>
            <p:nvPr/>
          </p:nvSpPr>
          <p:spPr>
            <a:xfrm>
              <a:off x="4130225" y="1330600"/>
              <a:ext cx="302275" cy="15725"/>
            </a:xfrm>
            <a:custGeom>
              <a:rect b="b" l="l" r="r" t="t"/>
              <a:pathLst>
                <a:path extrusionOk="0" h="629" w="12091">
                  <a:moveTo>
                    <a:pt x="334" y="0"/>
                  </a:moveTo>
                  <a:cubicBezTo>
                    <a:pt x="149" y="0"/>
                    <a:pt x="1" y="148"/>
                    <a:pt x="1" y="296"/>
                  </a:cubicBezTo>
                  <a:cubicBezTo>
                    <a:pt x="1" y="481"/>
                    <a:pt x="149" y="629"/>
                    <a:pt x="334" y="629"/>
                  </a:cubicBezTo>
                  <a:lnTo>
                    <a:pt x="11757" y="629"/>
                  </a:lnTo>
                  <a:cubicBezTo>
                    <a:pt x="11942" y="629"/>
                    <a:pt x="12090" y="481"/>
                    <a:pt x="12090" y="296"/>
                  </a:cubicBezTo>
                  <a:cubicBezTo>
                    <a:pt x="12090" y="148"/>
                    <a:pt x="11942" y="0"/>
                    <a:pt x="1175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48"/>
            <p:cNvSpPr/>
            <p:nvPr/>
          </p:nvSpPr>
          <p:spPr>
            <a:xfrm>
              <a:off x="4130225" y="1422100"/>
              <a:ext cx="302275" cy="15725"/>
            </a:xfrm>
            <a:custGeom>
              <a:rect b="b" l="l" r="r" t="t"/>
              <a:pathLst>
                <a:path extrusionOk="0" h="629" w="12091">
                  <a:moveTo>
                    <a:pt x="334" y="0"/>
                  </a:moveTo>
                  <a:cubicBezTo>
                    <a:pt x="149" y="0"/>
                    <a:pt x="1" y="148"/>
                    <a:pt x="1" y="296"/>
                  </a:cubicBezTo>
                  <a:cubicBezTo>
                    <a:pt x="1" y="481"/>
                    <a:pt x="149" y="629"/>
                    <a:pt x="334" y="629"/>
                  </a:cubicBezTo>
                  <a:lnTo>
                    <a:pt x="11757" y="629"/>
                  </a:lnTo>
                  <a:cubicBezTo>
                    <a:pt x="11942" y="629"/>
                    <a:pt x="12090" y="481"/>
                    <a:pt x="12090" y="296"/>
                  </a:cubicBezTo>
                  <a:cubicBezTo>
                    <a:pt x="12090" y="148"/>
                    <a:pt x="11942" y="0"/>
                    <a:pt x="1175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48"/>
            <p:cNvSpPr/>
            <p:nvPr/>
          </p:nvSpPr>
          <p:spPr>
            <a:xfrm>
              <a:off x="1709575" y="4545200"/>
              <a:ext cx="317975" cy="15750"/>
            </a:xfrm>
            <a:custGeom>
              <a:rect b="b" l="l" r="r" t="t"/>
              <a:pathLst>
                <a:path extrusionOk="0" h="630" w="12719">
                  <a:moveTo>
                    <a:pt x="297" y="1"/>
                  </a:moveTo>
                  <a:cubicBezTo>
                    <a:pt x="112" y="1"/>
                    <a:pt x="1" y="148"/>
                    <a:pt x="1" y="296"/>
                  </a:cubicBezTo>
                  <a:cubicBezTo>
                    <a:pt x="1" y="481"/>
                    <a:pt x="112" y="629"/>
                    <a:pt x="297" y="629"/>
                  </a:cubicBezTo>
                  <a:lnTo>
                    <a:pt x="12423" y="629"/>
                  </a:lnTo>
                  <a:cubicBezTo>
                    <a:pt x="12608" y="629"/>
                    <a:pt x="12719" y="481"/>
                    <a:pt x="12719" y="296"/>
                  </a:cubicBezTo>
                  <a:cubicBezTo>
                    <a:pt x="12719" y="148"/>
                    <a:pt x="12608" y="1"/>
                    <a:pt x="124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48"/>
            <p:cNvSpPr/>
            <p:nvPr/>
          </p:nvSpPr>
          <p:spPr>
            <a:xfrm>
              <a:off x="1709575" y="4631150"/>
              <a:ext cx="317975" cy="15750"/>
            </a:xfrm>
            <a:custGeom>
              <a:rect b="b" l="l" r="r" t="t"/>
              <a:pathLst>
                <a:path extrusionOk="0" h="630" w="12719">
                  <a:moveTo>
                    <a:pt x="297" y="1"/>
                  </a:moveTo>
                  <a:cubicBezTo>
                    <a:pt x="112" y="1"/>
                    <a:pt x="1" y="149"/>
                    <a:pt x="1" y="297"/>
                  </a:cubicBezTo>
                  <a:cubicBezTo>
                    <a:pt x="1" y="481"/>
                    <a:pt x="112" y="629"/>
                    <a:pt x="297" y="629"/>
                  </a:cubicBezTo>
                  <a:lnTo>
                    <a:pt x="12423" y="629"/>
                  </a:lnTo>
                  <a:cubicBezTo>
                    <a:pt x="12608" y="629"/>
                    <a:pt x="12719" y="481"/>
                    <a:pt x="12719" y="297"/>
                  </a:cubicBezTo>
                  <a:cubicBezTo>
                    <a:pt x="12719" y="149"/>
                    <a:pt x="12608" y="1"/>
                    <a:pt x="124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48"/>
            <p:cNvSpPr/>
            <p:nvPr/>
          </p:nvSpPr>
          <p:spPr>
            <a:xfrm>
              <a:off x="1709575" y="4717125"/>
              <a:ext cx="317975" cy="15725"/>
            </a:xfrm>
            <a:custGeom>
              <a:rect b="b" l="l" r="r" t="t"/>
              <a:pathLst>
                <a:path extrusionOk="0" h="629" w="12719">
                  <a:moveTo>
                    <a:pt x="297" y="0"/>
                  </a:moveTo>
                  <a:cubicBezTo>
                    <a:pt x="112" y="0"/>
                    <a:pt x="1" y="148"/>
                    <a:pt x="1" y="296"/>
                  </a:cubicBezTo>
                  <a:cubicBezTo>
                    <a:pt x="1" y="481"/>
                    <a:pt x="112" y="629"/>
                    <a:pt x="297" y="629"/>
                  </a:cubicBezTo>
                  <a:lnTo>
                    <a:pt x="12423" y="629"/>
                  </a:lnTo>
                  <a:cubicBezTo>
                    <a:pt x="12608" y="629"/>
                    <a:pt x="12719" y="481"/>
                    <a:pt x="12719" y="296"/>
                  </a:cubicBezTo>
                  <a:cubicBezTo>
                    <a:pt x="12719" y="148"/>
                    <a:pt x="12608" y="0"/>
                    <a:pt x="124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48"/>
            <p:cNvSpPr/>
            <p:nvPr/>
          </p:nvSpPr>
          <p:spPr>
            <a:xfrm>
              <a:off x="1709575" y="4803075"/>
              <a:ext cx="317975" cy="14800"/>
            </a:xfrm>
            <a:custGeom>
              <a:rect b="b" l="l" r="r" t="t"/>
              <a:pathLst>
                <a:path extrusionOk="0" h="592" w="12719">
                  <a:moveTo>
                    <a:pt x="297" y="0"/>
                  </a:moveTo>
                  <a:cubicBezTo>
                    <a:pt x="112" y="0"/>
                    <a:pt x="1" y="111"/>
                    <a:pt x="1" y="296"/>
                  </a:cubicBezTo>
                  <a:cubicBezTo>
                    <a:pt x="1" y="481"/>
                    <a:pt x="112" y="592"/>
                    <a:pt x="297" y="592"/>
                  </a:cubicBezTo>
                  <a:lnTo>
                    <a:pt x="12423" y="592"/>
                  </a:lnTo>
                  <a:cubicBezTo>
                    <a:pt x="12608" y="592"/>
                    <a:pt x="12719" y="481"/>
                    <a:pt x="12719" y="296"/>
                  </a:cubicBezTo>
                  <a:cubicBezTo>
                    <a:pt x="12719" y="111"/>
                    <a:pt x="12608" y="0"/>
                    <a:pt x="124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48"/>
            <p:cNvSpPr/>
            <p:nvPr/>
          </p:nvSpPr>
          <p:spPr>
            <a:xfrm>
              <a:off x="2163400" y="3753100"/>
              <a:ext cx="949250" cy="949250"/>
            </a:xfrm>
            <a:custGeom>
              <a:rect b="b" l="l" r="r" t="t"/>
              <a:pathLst>
                <a:path extrusionOk="0" h="37970" w="37970">
                  <a:moveTo>
                    <a:pt x="19003" y="1"/>
                  </a:moveTo>
                  <a:cubicBezTo>
                    <a:pt x="8504" y="1"/>
                    <a:pt x="0" y="8504"/>
                    <a:pt x="0" y="19004"/>
                  </a:cubicBezTo>
                  <a:cubicBezTo>
                    <a:pt x="0" y="29466"/>
                    <a:pt x="8504" y="37970"/>
                    <a:pt x="19003" y="37970"/>
                  </a:cubicBezTo>
                  <a:cubicBezTo>
                    <a:pt x="29466" y="37970"/>
                    <a:pt x="37969" y="29466"/>
                    <a:pt x="37969" y="19004"/>
                  </a:cubicBezTo>
                  <a:cubicBezTo>
                    <a:pt x="37969" y="8504"/>
                    <a:pt x="29466" y="1"/>
                    <a:pt x="1900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8" name="Google Shape;1708;p48"/>
            <p:cNvSpPr/>
            <p:nvPr/>
          </p:nvSpPr>
          <p:spPr>
            <a:xfrm>
              <a:off x="2155075" y="3744775"/>
              <a:ext cx="965875" cy="965900"/>
            </a:xfrm>
            <a:custGeom>
              <a:rect b="b" l="l" r="r" t="t"/>
              <a:pathLst>
                <a:path extrusionOk="0" h="38636" w="38635">
                  <a:moveTo>
                    <a:pt x="19336" y="629"/>
                  </a:moveTo>
                  <a:cubicBezTo>
                    <a:pt x="24475" y="629"/>
                    <a:pt x="29133" y="2737"/>
                    <a:pt x="32535" y="6101"/>
                  </a:cubicBezTo>
                  <a:cubicBezTo>
                    <a:pt x="35899" y="9502"/>
                    <a:pt x="38006" y="14161"/>
                    <a:pt x="38006" y="19337"/>
                  </a:cubicBezTo>
                  <a:cubicBezTo>
                    <a:pt x="38006" y="24476"/>
                    <a:pt x="35899" y="29171"/>
                    <a:pt x="32535" y="32535"/>
                  </a:cubicBezTo>
                  <a:cubicBezTo>
                    <a:pt x="29133" y="35936"/>
                    <a:pt x="24475" y="38007"/>
                    <a:pt x="19336" y="38007"/>
                  </a:cubicBezTo>
                  <a:cubicBezTo>
                    <a:pt x="14160" y="38007"/>
                    <a:pt x="9502" y="35936"/>
                    <a:pt x="6101" y="32535"/>
                  </a:cubicBezTo>
                  <a:cubicBezTo>
                    <a:pt x="2736" y="29171"/>
                    <a:pt x="629" y="24476"/>
                    <a:pt x="629" y="19337"/>
                  </a:cubicBezTo>
                  <a:cubicBezTo>
                    <a:pt x="629" y="14161"/>
                    <a:pt x="2736" y="9502"/>
                    <a:pt x="6101" y="6101"/>
                  </a:cubicBezTo>
                  <a:cubicBezTo>
                    <a:pt x="9502" y="2737"/>
                    <a:pt x="14160" y="629"/>
                    <a:pt x="19336" y="629"/>
                  </a:cubicBezTo>
                  <a:close/>
                  <a:moveTo>
                    <a:pt x="19336" y="1"/>
                  </a:moveTo>
                  <a:cubicBezTo>
                    <a:pt x="8652" y="1"/>
                    <a:pt x="1" y="8652"/>
                    <a:pt x="1" y="19337"/>
                  </a:cubicBezTo>
                  <a:cubicBezTo>
                    <a:pt x="1" y="29984"/>
                    <a:pt x="8652" y="38635"/>
                    <a:pt x="19336" y="38635"/>
                  </a:cubicBezTo>
                  <a:cubicBezTo>
                    <a:pt x="29984" y="38635"/>
                    <a:pt x="38635" y="29984"/>
                    <a:pt x="38635" y="19337"/>
                  </a:cubicBezTo>
                  <a:cubicBezTo>
                    <a:pt x="38635" y="8652"/>
                    <a:pt x="29984" y="1"/>
                    <a:pt x="193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48"/>
            <p:cNvSpPr/>
            <p:nvPr/>
          </p:nvSpPr>
          <p:spPr>
            <a:xfrm>
              <a:off x="2283550" y="3873250"/>
              <a:ext cx="708950" cy="708950"/>
            </a:xfrm>
            <a:custGeom>
              <a:rect b="b" l="l" r="r" t="t"/>
              <a:pathLst>
                <a:path extrusionOk="0" h="28358" w="28358">
                  <a:moveTo>
                    <a:pt x="14197" y="1"/>
                  </a:moveTo>
                  <a:cubicBezTo>
                    <a:pt x="6360" y="1"/>
                    <a:pt x="1" y="6360"/>
                    <a:pt x="1" y="14198"/>
                  </a:cubicBezTo>
                  <a:cubicBezTo>
                    <a:pt x="1" y="22035"/>
                    <a:pt x="6360" y="28357"/>
                    <a:pt x="14197" y="28357"/>
                  </a:cubicBezTo>
                  <a:cubicBezTo>
                    <a:pt x="22035" y="28357"/>
                    <a:pt x="28357" y="22035"/>
                    <a:pt x="28357" y="14198"/>
                  </a:cubicBezTo>
                  <a:cubicBezTo>
                    <a:pt x="28357" y="6360"/>
                    <a:pt x="22035" y="1"/>
                    <a:pt x="1419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48"/>
            <p:cNvSpPr/>
            <p:nvPr/>
          </p:nvSpPr>
          <p:spPr>
            <a:xfrm>
              <a:off x="2275225" y="3864950"/>
              <a:ext cx="725575" cy="725575"/>
            </a:xfrm>
            <a:custGeom>
              <a:rect b="b" l="l" r="r" t="t"/>
              <a:pathLst>
                <a:path extrusionOk="0" h="29023" w="29023">
                  <a:moveTo>
                    <a:pt x="14530" y="629"/>
                  </a:moveTo>
                  <a:cubicBezTo>
                    <a:pt x="18338" y="629"/>
                    <a:pt x="21813" y="2181"/>
                    <a:pt x="24327" y="4695"/>
                  </a:cubicBezTo>
                  <a:cubicBezTo>
                    <a:pt x="26841" y="7209"/>
                    <a:pt x="28394" y="10685"/>
                    <a:pt x="28394" y="14530"/>
                  </a:cubicBezTo>
                  <a:cubicBezTo>
                    <a:pt x="28394" y="18338"/>
                    <a:pt x="26841" y="21813"/>
                    <a:pt x="24327" y="24327"/>
                  </a:cubicBezTo>
                  <a:cubicBezTo>
                    <a:pt x="21813" y="26841"/>
                    <a:pt x="18338" y="28394"/>
                    <a:pt x="14530" y="28394"/>
                  </a:cubicBezTo>
                  <a:cubicBezTo>
                    <a:pt x="10685" y="28394"/>
                    <a:pt x="7210" y="26841"/>
                    <a:pt x="4696" y="24327"/>
                  </a:cubicBezTo>
                  <a:cubicBezTo>
                    <a:pt x="2182" y="21813"/>
                    <a:pt x="629" y="18338"/>
                    <a:pt x="629" y="14530"/>
                  </a:cubicBezTo>
                  <a:cubicBezTo>
                    <a:pt x="629" y="10685"/>
                    <a:pt x="2182" y="7209"/>
                    <a:pt x="4696" y="4695"/>
                  </a:cubicBezTo>
                  <a:cubicBezTo>
                    <a:pt x="7210" y="2181"/>
                    <a:pt x="10685" y="629"/>
                    <a:pt x="14530" y="629"/>
                  </a:cubicBezTo>
                  <a:close/>
                  <a:moveTo>
                    <a:pt x="14530" y="0"/>
                  </a:moveTo>
                  <a:cubicBezTo>
                    <a:pt x="6508" y="0"/>
                    <a:pt x="1" y="6507"/>
                    <a:pt x="1" y="14530"/>
                  </a:cubicBezTo>
                  <a:cubicBezTo>
                    <a:pt x="1" y="22515"/>
                    <a:pt x="6508" y="29022"/>
                    <a:pt x="14530" y="29022"/>
                  </a:cubicBezTo>
                  <a:cubicBezTo>
                    <a:pt x="22516" y="29022"/>
                    <a:pt x="29023" y="22515"/>
                    <a:pt x="29023" y="14530"/>
                  </a:cubicBezTo>
                  <a:cubicBezTo>
                    <a:pt x="29023" y="6507"/>
                    <a:pt x="22516" y="0"/>
                    <a:pt x="1453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p48"/>
            <p:cNvSpPr/>
            <p:nvPr/>
          </p:nvSpPr>
          <p:spPr>
            <a:xfrm>
              <a:off x="2413875" y="4003575"/>
              <a:ext cx="448300" cy="448300"/>
            </a:xfrm>
            <a:custGeom>
              <a:rect b="b" l="l" r="r" t="t"/>
              <a:pathLst>
                <a:path extrusionOk="0" h="17932" w="17932">
                  <a:moveTo>
                    <a:pt x="8984" y="1"/>
                  </a:moveTo>
                  <a:cubicBezTo>
                    <a:pt x="4030" y="1"/>
                    <a:pt x="0" y="4030"/>
                    <a:pt x="0" y="8985"/>
                  </a:cubicBezTo>
                  <a:cubicBezTo>
                    <a:pt x="0" y="13902"/>
                    <a:pt x="4030" y="17931"/>
                    <a:pt x="8984" y="17931"/>
                  </a:cubicBezTo>
                  <a:cubicBezTo>
                    <a:pt x="13901" y="17931"/>
                    <a:pt x="17931" y="13902"/>
                    <a:pt x="17931" y="8985"/>
                  </a:cubicBezTo>
                  <a:cubicBezTo>
                    <a:pt x="17931" y="4030"/>
                    <a:pt x="13901" y="1"/>
                    <a:pt x="898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p48"/>
            <p:cNvSpPr/>
            <p:nvPr/>
          </p:nvSpPr>
          <p:spPr>
            <a:xfrm>
              <a:off x="2406475" y="3996175"/>
              <a:ext cx="463075" cy="463100"/>
            </a:xfrm>
            <a:custGeom>
              <a:rect b="b" l="l" r="r" t="t"/>
              <a:pathLst>
                <a:path extrusionOk="0" h="18524" w="18523">
                  <a:moveTo>
                    <a:pt x="9280" y="592"/>
                  </a:moveTo>
                  <a:cubicBezTo>
                    <a:pt x="11646" y="592"/>
                    <a:pt x="13828" y="1591"/>
                    <a:pt x="15380" y="3143"/>
                  </a:cubicBezTo>
                  <a:cubicBezTo>
                    <a:pt x="16933" y="4696"/>
                    <a:pt x="17931" y="6877"/>
                    <a:pt x="17931" y="9281"/>
                  </a:cubicBezTo>
                  <a:cubicBezTo>
                    <a:pt x="17931" y="11647"/>
                    <a:pt x="16933" y="13828"/>
                    <a:pt x="15380" y="15381"/>
                  </a:cubicBezTo>
                  <a:cubicBezTo>
                    <a:pt x="13828" y="16934"/>
                    <a:pt x="11646" y="17932"/>
                    <a:pt x="9280" y="17932"/>
                  </a:cubicBezTo>
                  <a:cubicBezTo>
                    <a:pt x="6877" y="17932"/>
                    <a:pt x="4696" y="16934"/>
                    <a:pt x="3143" y="15381"/>
                  </a:cubicBezTo>
                  <a:cubicBezTo>
                    <a:pt x="1590" y="13828"/>
                    <a:pt x="592" y="11647"/>
                    <a:pt x="592" y="9281"/>
                  </a:cubicBezTo>
                  <a:cubicBezTo>
                    <a:pt x="592" y="6877"/>
                    <a:pt x="1590" y="4696"/>
                    <a:pt x="3143" y="3143"/>
                  </a:cubicBezTo>
                  <a:cubicBezTo>
                    <a:pt x="4696" y="1591"/>
                    <a:pt x="6877" y="592"/>
                    <a:pt x="9280" y="592"/>
                  </a:cubicBezTo>
                  <a:close/>
                  <a:moveTo>
                    <a:pt x="9280" y="1"/>
                  </a:moveTo>
                  <a:cubicBezTo>
                    <a:pt x="4141" y="1"/>
                    <a:pt x="1" y="4142"/>
                    <a:pt x="1" y="9281"/>
                  </a:cubicBezTo>
                  <a:cubicBezTo>
                    <a:pt x="1" y="14383"/>
                    <a:pt x="4141" y="18523"/>
                    <a:pt x="9280" y="18523"/>
                  </a:cubicBezTo>
                  <a:cubicBezTo>
                    <a:pt x="14382" y="18523"/>
                    <a:pt x="18523" y="14383"/>
                    <a:pt x="18523" y="9281"/>
                  </a:cubicBezTo>
                  <a:cubicBezTo>
                    <a:pt x="18523" y="4142"/>
                    <a:pt x="14382" y="1"/>
                    <a:pt x="928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3" name="Google Shape;1713;p48"/>
            <p:cNvSpPr/>
            <p:nvPr/>
          </p:nvSpPr>
          <p:spPr>
            <a:xfrm>
              <a:off x="1636575" y="3993425"/>
              <a:ext cx="469550" cy="468625"/>
            </a:xfrm>
            <a:custGeom>
              <a:rect b="b" l="l" r="r" t="t"/>
              <a:pathLst>
                <a:path extrusionOk="0" h="18745" w="18782">
                  <a:moveTo>
                    <a:pt x="9391" y="0"/>
                  </a:moveTo>
                  <a:cubicBezTo>
                    <a:pt x="4215" y="0"/>
                    <a:pt x="0" y="4178"/>
                    <a:pt x="0" y="9391"/>
                  </a:cubicBezTo>
                  <a:cubicBezTo>
                    <a:pt x="0" y="14566"/>
                    <a:pt x="4215" y="18744"/>
                    <a:pt x="9391" y="18744"/>
                  </a:cubicBezTo>
                  <a:cubicBezTo>
                    <a:pt x="14567" y="18744"/>
                    <a:pt x="18781" y="14566"/>
                    <a:pt x="18781" y="9391"/>
                  </a:cubicBezTo>
                  <a:cubicBezTo>
                    <a:pt x="18781" y="4178"/>
                    <a:pt x="14567" y="0"/>
                    <a:pt x="939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4" name="Google Shape;1714;p48"/>
            <p:cNvSpPr/>
            <p:nvPr/>
          </p:nvSpPr>
          <p:spPr>
            <a:xfrm>
              <a:off x="1629175" y="3985100"/>
              <a:ext cx="484325" cy="485250"/>
            </a:xfrm>
            <a:custGeom>
              <a:rect b="b" l="l" r="r" t="t"/>
              <a:pathLst>
                <a:path extrusionOk="0" h="19410" w="19373">
                  <a:moveTo>
                    <a:pt x="9687" y="629"/>
                  </a:moveTo>
                  <a:cubicBezTo>
                    <a:pt x="12201" y="629"/>
                    <a:pt x="14456" y="1664"/>
                    <a:pt x="16120" y="3291"/>
                  </a:cubicBezTo>
                  <a:cubicBezTo>
                    <a:pt x="17746" y="4917"/>
                    <a:pt x="18744" y="7210"/>
                    <a:pt x="18744" y="9724"/>
                  </a:cubicBezTo>
                  <a:cubicBezTo>
                    <a:pt x="18744" y="12201"/>
                    <a:pt x="17746" y="14493"/>
                    <a:pt x="16120" y="16120"/>
                  </a:cubicBezTo>
                  <a:cubicBezTo>
                    <a:pt x="14456" y="17783"/>
                    <a:pt x="12201" y="18781"/>
                    <a:pt x="9687" y="18781"/>
                  </a:cubicBezTo>
                  <a:cubicBezTo>
                    <a:pt x="7173" y="18781"/>
                    <a:pt x="4917" y="17783"/>
                    <a:pt x="3254" y="16120"/>
                  </a:cubicBezTo>
                  <a:cubicBezTo>
                    <a:pt x="1627" y="14493"/>
                    <a:pt x="592" y="12201"/>
                    <a:pt x="592" y="9724"/>
                  </a:cubicBezTo>
                  <a:cubicBezTo>
                    <a:pt x="592" y="7210"/>
                    <a:pt x="1627" y="4917"/>
                    <a:pt x="3254" y="3291"/>
                  </a:cubicBezTo>
                  <a:cubicBezTo>
                    <a:pt x="4917" y="1664"/>
                    <a:pt x="7173" y="629"/>
                    <a:pt x="9687" y="629"/>
                  </a:cubicBezTo>
                  <a:close/>
                  <a:moveTo>
                    <a:pt x="9687" y="0"/>
                  </a:moveTo>
                  <a:cubicBezTo>
                    <a:pt x="4326" y="0"/>
                    <a:pt x="0" y="4363"/>
                    <a:pt x="0" y="9724"/>
                  </a:cubicBezTo>
                  <a:cubicBezTo>
                    <a:pt x="0" y="15047"/>
                    <a:pt x="4326" y="19410"/>
                    <a:pt x="9687" y="19410"/>
                  </a:cubicBezTo>
                  <a:cubicBezTo>
                    <a:pt x="15047" y="19410"/>
                    <a:pt x="19373" y="15047"/>
                    <a:pt x="19373" y="9724"/>
                  </a:cubicBezTo>
                  <a:cubicBezTo>
                    <a:pt x="19373" y="4363"/>
                    <a:pt x="15047" y="0"/>
                    <a:pt x="96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p48"/>
            <p:cNvSpPr/>
            <p:nvPr/>
          </p:nvSpPr>
          <p:spPr>
            <a:xfrm>
              <a:off x="1740075" y="4096925"/>
              <a:ext cx="262525" cy="262525"/>
            </a:xfrm>
            <a:custGeom>
              <a:rect b="b" l="l" r="r" t="t"/>
              <a:pathLst>
                <a:path extrusionOk="0" h="10501" w="10501">
                  <a:moveTo>
                    <a:pt x="5251" y="1"/>
                  </a:moveTo>
                  <a:cubicBezTo>
                    <a:pt x="2367" y="1"/>
                    <a:pt x="1" y="2330"/>
                    <a:pt x="1" y="5251"/>
                  </a:cubicBezTo>
                  <a:cubicBezTo>
                    <a:pt x="1" y="8134"/>
                    <a:pt x="2367" y="10500"/>
                    <a:pt x="5251" y="10500"/>
                  </a:cubicBezTo>
                  <a:cubicBezTo>
                    <a:pt x="8134" y="10500"/>
                    <a:pt x="10501" y="8134"/>
                    <a:pt x="10501" y="5251"/>
                  </a:cubicBezTo>
                  <a:cubicBezTo>
                    <a:pt x="10501" y="2330"/>
                    <a:pt x="8134" y="1"/>
                    <a:pt x="525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6" name="Google Shape;1716;p48"/>
            <p:cNvSpPr/>
            <p:nvPr/>
          </p:nvSpPr>
          <p:spPr>
            <a:xfrm>
              <a:off x="1732700" y="4088600"/>
              <a:ext cx="277300" cy="278250"/>
            </a:xfrm>
            <a:custGeom>
              <a:rect b="b" l="l" r="r" t="t"/>
              <a:pathLst>
                <a:path extrusionOk="0" h="11130" w="11092">
                  <a:moveTo>
                    <a:pt x="5546" y="629"/>
                  </a:moveTo>
                  <a:cubicBezTo>
                    <a:pt x="6914" y="629"/>
                    <a:pt x="8134" y="1184"/>
                    <a:pt x="9021" y="2071"/>
                  </a:cubicBezTo>
                  <a:cubicBezTo>
                    <a:pt x="9945" y="2959"/>
                    <a:pt x="10500" y="4216"/>
                    <a:pt x="10500" y="5584"/>
                  </a:cubicBezTo>
                  <a:cubicBezTo>
                    <a:pt x="10500" y="6915"/>
                    <a:pt x="9945" y="8172"/>
                    <a:pt x="9021" y="9059"/>
                  </a:cubicBezTo>
                  <a:cubicBezTo>
                    <a:pt x="8134" y="9946"/>
                    <a:pt x="6914" y="10501"/>
                    <a:pt x="5546" y="10501"/>
                  </a:cubicBezTo>
                  <a:cubicBezTo>
                    <a:pt x="4178" y="10501"/>
                    <a:pt x="2958" y="9946"/>
                    <a:pt x="2033" y="9059"/>
                  </a:cubicBezTo>
                  <a:cubicBezTo>
                    <a:pt x="1146" y="8172"/>
                    <a:pt x="592" y="6915"/>
                    <a:pt x="592" y="5584"/>
                  </a:cubicBezTo>
                  <a:cubicBezTo>
                    <a:pt x="592" y="4216"/>
                    <a:pt x="1146" y="2959"/>
                    <a:pt x="2033" y="2071"/>
                  </a:cubicBezTo>
                  <a:cubicBezTo>
                    <a:pt x="2958" y="1184"/>
                    <a:pt x="4178" y="629"/>
                    <a:pt x="5546" y="629"/>
                  </a:cubicBezTo>
                  <a:close/>
                  <a:moveTo>
                    <a:pt x="5546" y="1"/>
                  </a:moveTo>
                  <a:cubicBezTo>
                    <a:pt x="2477" y="1"/>
                    <a:pt x="0" y="2515"/>
                    <a:pt x="0" y="5584"/>
                  </a:cubicBezTo>
                  <a:cubicBezTo>
                    <a:pt x="0" y="8652"/>
                    <a:pt x="2477" y="11129"/>
                    <a:pt x="5546" y="11129"/>
                  </a:cubicBezTo>
                  <a:cubicBezTo>
                    <a:pt x="8614" y="11129"/>
                    <a:pt x="11091" y="8652"/>
                    <a:pt x="11091" y="5584"/>
                  </a:cubicBezTo>
                  <a:cubicBezTo>
                    <a:pt x="11091" y="2515"/>
                    <a:pt x="8614" y="1"/>
                    <a:pt x="55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7" name="Google Shape;1717;p48"/>
            <p:cNvSpPr/>
            <p:nvPr/>
          </p:nvSpPr>
          <p:spPr>
            <a:xfrm>
              <a:off x="1304750" y="4090450"/>
              <a:ext cx="274525" cy="274550"/>
            </a:xfrm>
            <a:custGeom>
              <a:rect b="b" l="l" r="r" t="t"/>
              <a:pathLst>
                <a:path extrusionOk="0" h="10982" w="10981">
                  <a:moveTo>
                    <a:pt x="5509" y="1"/>
                  </a:moveTo>
                  <a:cubicBezTo>
                    <a:pt x="2478" y="1"/>
                    <a:pt x="1" y="2478"/>
                    <a:pt x="1" y="5510"/>
                  </a:cubicBezTo>
                  <a:cubicBezTo>
                    <a:pt x="1" y="8541"/>
                    <a:pt x="2478" y="10981"/>
                    <a:pt x="5509" y="10981"/>
                  </a:cubicBezTo>
                  <a:cubicBezTo>
                    <a:pt x="8541" y="10981"/>
                    <a:pt x="10981" y="8541"/>
                    <a:pt x="10981" y="5510"/>
                  </a:cubicBezTo>
                  <a:cubicBezTo>
                    <a:pt x="10981" y="2478"/>
                    <a:pt x="8541" y="1"/>
                    <a:pt x="550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8" name="Google Shape;1718;p48"/>
            <p:cNvSpPr/>
            <p:nvPr/>
          </p:nvSpPr>
          <p:spPr>
            <a:xfrm>
              <a:off x="1297350" y="4083075"/>
              <a:ext cx="290250" cy="289300"/>
            </a:xfrm>
            <a:custGeom>
              <a:rect b="b" l="l" r="r" t="t"/>
              <a:pathLst>
                <a:path extrusionOk="0" h="11572" w="11610">
                  <a:moveTo>
                    <a:pt x="5805" y="592"/>
                  </a:moveTo>
                  <a:cubicBezTo>
                    <a:pt x="7210" y="592"/>
                    <a:pt x="8504" y="1183"/>
                    <a:pt x="9465" y="2108"/>
                  </a:cubicBezTo>
                  <a:cubicBezTo>
                    <a:pt x="10390" y="3069"/>
                    <a:pt x="10981" y="4363"/>
                    <a:pt x="10981" y="5805"/>
                  </a:cubicBezTo>
                  <a:cubicBezTo>
                    <a:pt x="10981" y="7209"/>
                    <a:pt x="10390" y="8503"/>
                    <a:pt x="9465" y="9465"/>
                  </a:cubicBezTo>
                  <a:cubicBezTo>
                    <a:pt x="8504" y="10389"/>
                    <a:pt x="7210" y="10980"/>
                    <a:pt x="5805" y="10980"/>
                  </a:cubicBezTo>
                  <a:cubicBezTo>
                    <a:pt x="4363" y="10980"/>
                    <a:pt x="3070" y="10389"/>
                    <a:pt x="2108" y="9465"/>
                  </a:cubicBezTo>
                  <a:cubicBezTo>
                    <a:pt x="1184" y="8503"/>
                    <a:pt x="592" y="7209"/>
                    <a:pt x="592" y="5805"/>
                  </a:cubicBezTo>
                  <a:cubicBezTo>
                    <a:pt x="592" y="4363"/>
                    <a:pt x="1184" y="3069"/>
                    <a:pt x="2108" y="2108"/>
                  </a:cubicBezTo>
                  <a:cubicBezTo>
                    <a:pt x="3070" y="1183"/>
                    <a:pt x="4363" y="592"/>
                    <a:pt x="5805" y="592"/>
                  </a:cubicBezTo>
                  <a:close/>
                  <a:moveTo>
                    <a:pt x="5805" y="0"/>
                  </a:moveTo>
                  <a:cubicBezTo>
                    <a:pt x="2589" y="0"/>
                    <a:pt x="1" y="2588"/>
                    <a:pt x="1" y="5805"/>
                  </a:cubicBezTo>
                  <a:cubicBezTo>
                    <a:pt x="1" y="8984"/>
                    <a:pt x="2589" y="11572"/>
                    <a:pt x="5805" y="11572"/>
                  </a:cubicBezTo>
                  <a:cubicBezTo>
                    <a:pt x="8985" y="11572"/>
                    <a:pt x="11610" y="8984"/>
                    <a:pt x="11610" y="5805"/>
                  </a:cubicBezTo>
                  <a:cubicBezTo>
                    <a:pt x="11610" y="2588"/>
                    <a:pt x="8985" y="0"/>
                    <a:pt x="580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9" name="Google Shape;1719;p48"/>
            <p:cNvSpPr/>
            <p:nvPr/>
          </p:nvSpPr>
          <p:spPr>
            <a:xfrm>
              <a:off x="1364825" y="4150550"/>
              <a:ext cx="154375" cy="154375"/>
            </a:xfrm>
            <a:custGeom>
              <a:rect b="b" l="l" r="r" t="t"/>
              <a:pathLst>
                <a:path extrusionOk="0" h="6175" w="6175">
                  <a:moveTo>
                    <a:pt x="3106" y="0"/>
                  </a:moveTo>
                  <a:cubicBezTo>
                    <a:pt x="1406" y="0"/>
                    <a:pt x="1" y="1405"/>
                    <a:pt x="1" y="3106"/>
                  </a:cubicBezTo>
                  <a:cubicBezTo>
                    <a:pt x="1" y="4806"/>
                    <a:pt x="1406" y="6174"/>
                    <a:pt x="3106" y="6174"/>
                  </a:cubicBezTo>
                  <a:cubicBezTo>
                    <a:pt x="4807" y="6174"/>
                    <a:pt x="6175" y="4806"/>
                    <a:pt x="6175" y="3106"/>
                  </a:cubicBezTo>
                  <a:cubicBezTo>
                    <a:pt x="6175" y="1405"/>
                    <a:pt x="4807" y="0"/>
                    <a:pt x="310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0" name="Google Shape;1720;p48"/>
            <p:cNvSpPr/>
            <p:nvPr/>
          </p:nvSpPr>
          <p:spPr>
            <a:xfrm>
              <a:off x="1357450" y="4143150"/>
              <a:ext cx="169150" cy="169150"/>
            </a:xfrm>
            <a:custGeom>
              <a:rect b="b" l="l" r="r" t="t"/>
              <a:pathLst>
                <a:path extrusionOk="0" h="6766" w="6766">
                  <a:moveTo>
                    <a:pt x="3401" y="629"/>
                  </a:moveTo>
                  <a:cubicBezTo>
                    <a:pt x="4141" y="629"/>
                    <a:pt x="4843" y="925"/>
                    <a:pt x="5361" y="1442"/>
                  </a:cubicBezTo>
                  <a:cubicBezTo>
                    <a:pt x="5841" y="1923"/>
                    <a:pt x="6174" y="2625"/>
                    <a:pt x="6174" y="3402"/>
                  </a:cubicBezTo>
                  <a:cubicBezTo>
                    <a:pt x="6174" y="4141"/>
                    <a:pt x="5841" y="4843"/>
                    <a:pt x="5361" y="5361"/>
                  </a:cubicBezTo>
                  <a:cubicBezTo>
                    <a:pt x="4843" y="5842"/>
                    <a:pt x="4141" y="6174"/>
                    <a:pt x="3401" y="6174"/>
                  </a:cubicBezTo>
                  <a:cubicBezTo>
                    <a:pt x="2625" y="6174"/>
                    <a:pt x="1923" y="5842"/>
                    <a:pt x="1442" y="5361"/>
                  </a:cubicBezTo>
                  <a:cubicBezTo>
                    <a:pt x="924" y="4843"/>
                    <a:pt x="629" y="4141"/>
                    <a:pt x="629" y="3402"/>
                  </a:cubicBezTo>
                  <a:cubicBezTo>
                    <a:pt x="629" y="2625"/>
                    <a:pt x="924" y="1923"/>
                    <a:pt x="1442" y="1442"/>
                  </a:cubicBezTo>
                  <a:cubicBezTo>
                    <a:pt x="1923" y="925"/>
                    <a:pt x="2625" y="629"/>
                    <a:pt x="3401" y="629"/>
                  </a:cubicBezTo>
                  <a:close/>
                  <a:moveTo>
                    <a:pt x="3401" y="0"/>
                  </a:moveTo>
                  <a:cubicBezTo>
                    <a:pt x="1516" y="0"/>
                    <a:pt x="0" y="1516"/>
                    <a:pt x="0" y="3402"/>
                  </a:cubicBezTo>
                  <a:cubicBezTo>
                    <a:pt x="0" y="5250"/>
                    <a:pt x="1516" y="6766"/>
                    <a:pt x="3401" y="6766"/>
                  </a:cubicBezTo>
                  <a:cubicBezTo>
                    <a:pt x="5250" y="6766"/>
                    <a:pt x="6766" y="5250"/>
                    <a:pt x="6766" y="3402"/>
                  </a:cubicBezTo>
                  <a:cubicBezTo>
                    <a:pt x="6766" y="1516"/>
                    <a:pt x="5250" y="0"/>
                    <a:pt x="34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48"/>
            <p:cNvSpPr/>
            <p:nvPr/>
          </p:nvSpPr>
          <p:spPr>
            <a:xfrm>
              <a:off x="1150400" y="4228175"/>
              <a:ext cx="1488100" cy="25"/>
            </a:xfrm>
            <a:custGeom>
              <a:rect b="b" l="l" r="r" t="t"/>
              <a:pathLst>
                <a:path extrusionOk="0" h="1" w="59524">
                  <a:moveTo>
                    <a:pt x="59523" y="1"/>
                  </a:moveTo>
                  <a:lnTo>
                    <a:pt x="1" y="1"/>
                  </a:lnTo>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p48"/>
            <p:cNvSpPr/>
            <p:nvPr/>
          </p:nvSpPr>
          <p:spPr>
            <a:xfrm>
              <a:off x="1143000" y="4219850"/>
              <a:ext cx="1502900" cy="15750"/>
            </a:xfrm>
            <a:custGeom>
              <a:rect b="b" l="l" r="r" t="t"/>
              <a:pathLst>
                <a:path extrusionOk="0" h="630" w="60116">
                  <a:moveTo>
                    <a:pt x="297" y="1"/>
                  </a:moveTo>
                  <a:cubicBezTo>
                    <a:pt x="112" y="1"/>
                    <a:pt x="1" y="149"/>
                    <a:pt x="1" y="334"/>
                  </a:cubicBezTo>
                  <a:cubicBezTo>
                    <a:pt x="1" y="481"/>
                    <a:pt x="112" y="629"/>
                    <a:pt x="297" y="629"/>
                  </a:cubicBezTo>
                  <a:lnTo>
                    <a:pt x="59819" y="629"/>
                  </a:lnTo>
                  <a:cubicBezTo>
                    <a:pt x="59967" y="629"/>
                    <a:pt x="60115" y="481"/>
                    <a:pt x="60115" y="334"/>
                  </a:cubicBezTo>
                  <a:cubicBezTo>
                    <a:pt x="60115" y="149"/>
                    <a:pt x="59967" y="1"/>
                    <a:pt x="5981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3" name="Google Shape;1723;p48"/>
            <p:cNvSpPr/>
            <p:nvPr/>
          </p:nvSpPr>
          <p:spPr>
            <a:xfrm>
              <a:off x="2662500" y="939625"/>
              <a:ext cx="943700" cy="739450"/>
            </a:xfrm>
            <a:custGeom>
              <a:rect b="b" l="l" r="r" t="t"/>
              <a:pathLst>
                <a:path extrusionOk="0" h="29578" w="37748">
                  <a:moveTo>
                    <a:pt x="1" y="1"/>
                  </a:moveTo>
                  <a:lnTo>
                    <a:pt x="1" y="29577"/>
                  </a:lnTo>
                  <a:lnTo>
                    <a:pt x="3587" y="29577"/>
                  </a:lnTo>
                  <a:cubicBezTo>
                    <a:pt x="5472" y="27507"/>
                    <a:pt x="7653" y="25917"/>
                    <a:pt x="10093" y="24956"/>
                  </a:cubicBezTo>
                  <a:cubicBezTo>
                    <a:pt x="15454" y="22775"/>
                    <a:pt x="20260" y="21998"/>
                    <a:pt x="24623" y="21998"/>
                  </a:cubicBezTo>
                  <a:cubicBezTo>
                    <a:pt x="29503" y="21998"/>
                    <a:pt x="33829" y="22960"/>
                    <a:pt x="37747" y="24106"/>
                  </a:cubicBezTo>
                  <a:lnTo>
                    <a:pt x="3774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p48"/>
            <p:cNvSpPr/>
            <p:nvPr/>
          </p:nvSpPr>
          <p:spPr>
            <a:xfrm>
              <a:off x="2752150" y="1489575"/>
              <a:ext cx="854050" cy="189500"/>
            </a:xfrm>
            <a:custGeom>
              <a:rect b="b" l="l" r="r" t="t"/>
              <a:pathLst>
                <a:path extrusionOk="0" h="7580" w="34162">
                  <a:moveTo>
                    <a:pt x="21037" y="0"/>
                  </a:moveTo>
                  <a:cubicBezTo>
                    <a:pt x="16674" y="0"/>
                    <a:pt x="11868" y="777"/>
                    <a:pt x="6507" y="2958"/>
                  </a:cubicBezTo>
                  <a:cubicBezTo>
                    <a:pt x="4067" y="3919"/>
                    <a:pt x="1886" y="5509"/>
                    <a:pt x="1" y="7579"/>
                  </a:cubicBezTo>
                  <a:lnTo>
                    <a:pt x="34161" y="7579"/>
                  </a:lnTo>
                  <a:lnTo>
                    <a:pt x="34161" y="2108"/>
                  </a:lnTo>
                  <a:cubicBezTo>
                    <a:pt x="30243" y="962"/>
                    <a:pt x="25917" y="0"/>
                    <a:pt x="2103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5" name="Google Shape;1725;p48"/>
            <p:cNvSpPr/>
            <p:nvPr/>
          </p:nvSpPr>
          <p:spPr>
            <a:xfrm>
              <a:off x="2662500" y="1694750"/>
              <a:ext cx="943700" cy="74900"/>
            </a:xfrm>
            <a:custGeom>
              <a:rect b="b" l="l" r="r" t="t"/>
              <a:pathLst>
                <a:path extrusionOk="0" h="2996" w="37748">
                  <a:moveTo>
                    <a:pt x="1" y="1"/>
                  </a:moveTo>
                  <a:lnTo>
                    <a:pt x="1" y="2995"/>
                  </a:lnTo>
                  <a:lnTo>
                    <a:pt x="37747" y="2995"/>
                  </a:lnTo>
                  <a:lnTo>
                    <a:pt x="3774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6" name="Google Shape;1726;p48"/>
            <p:cNvSpPr/>
            <p:nvPr/>
          </p:nvSpPr>
          <p:spPr>
            <a:xfrm>
              <a:off x="2662500" y="1679050"/>
              <a:ext cx="943700" cy="15725"/>
            </a:xfrm>
            <a:custGeom>
              <a:rect b="b" l="l" r="r" t="t"/>
              <a:pathLst>
                <a:path extrusionOk="0" h="629" w="37748">
                  <a:moveTo>
                    <a:pt x="1" y="0"/>
                  </a:moveTo>
                  <a:lnTo>
                    <a:pt x="1" y="629"/>
                  </a:lnTo>
                  <a:lnTo>
                    <a:pt x="37747" y="629"/>
                  </a:lnTo>
                  <a:lnTo>
                    <a:pt x="37747"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7" name="Google Shape;1727;p48"/>
            <p:cNvSpPr/>
            <p:nvPr/>
          </p:nvSpPr>
          <p:spPr>
            <a:xfrm>
              <a:off x="2655100" y="932250"/>
              <a:ext cx="959425" cy="844800"/>
            </a:xfrm>
            <a:custGeom>
              <a:rect b="b" l="l" r="r" t="t"/>
              <a:pathLst>
                <a:path extrusionOk="0" h="33792" w="38377">
                  <a:moveTo>
                    <a:pt x="37748" y="629"/>
                  </a:moveTo>
                  <a:lnTo>
                    <a:pt x="37748" y="33200"/>
                  </a:lnTo>
                  <a:lnTo>
                    <a:pt x="592" y="33200"/>
                  </a:lnTo>
                  <a:lnTo>
                    <a:pt x="592" y="629"/>
                  </a:lnTo>
                  <a:close/>
                  <a:moveTo>
                    <a:pt x="297" y="0"/>
                  </a:moveTo>
                  <a:cubicBezTo>
                    <a:pt x="223" y="0"/>
                    <a:pt x="149" y="37"/>
                    <a:pt x="75" y="111"/>
                  </a:cubicBezTo>
                  <a:cubicBezTo>
                    <a:pt x="1" y="148"/>
                    <a:pt x="1" y="222"/>
                    <a:pt x="1" y="296"/>
                  </a:cubicBezTo>
                  <a:lnTo>
                    <a:pt x="1" y="33495"/>
                  </a:lnTo>
                  <a:cubicBezTo>
                    <a:pt x="1" y="33569"/>
                    <a:pt x="1" y="33643"/>
                    <a:pt x="75" y="33717"/>
                  </a:cubicBezTo>
                  <a:cubicBezTo>
                    <a:pt x="149" y="33791"/>
                    <a:pt x="223" y="33791"/>
                    <a:pt x="297" y="33791"/>
                  </a:cubicBezTo>
                  <a:lnTo>
                    <a:pt x="38043" y="33791"/>
                  </a:lnTo>
                  <a:cubicBezTo>
                    <a:pt x="38154" y="33791"/>
                    <a:pt x="38228" y="33791"/>
                    <a:pt x="38265" y="33717"/>
                  </a:cubicBezTo>
                  <a:cubicBezTo>
                    <a:pt x="38339" y="33643"/>
                    <a:pt x="38376" y="33569"/>
                    <a:pt x="38376" y="33495"/>
                  </a:cubicBezTo>
                  <a:lnTo>
                    <a:pt x="38376" y="296"/>
                  </a:lnTo>
                  <a:cubicBezTo>
                    <a:pt x="38376" y="222"/>
                    <a:pt x="38339" y="148"/>
                    <a:pt x="38265" y="111"/>
                  </a:cubicBezTo>
                  <a:cubicBezTo>
                    <a:pt x="38228" y="37"/>
                    <a:pt x="38154" y="0"/>
                    <a:pt x="380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8" name="Google Shape;1728;p48"/>
            <p:cNvSpPr/>
            <p:nvPr/>
          </p:nvSpPr>
          <p:spPr>
            <a:xfrm>
              <a:off x="2662500" y="939625"/>
              <a:ext cx="943700" cy="141450"/>
            </a:xfrm>
            <a:custGeom>
              <a:rect b="b" l="l" r="r" t="t"/>
              <a:pathLst>
                <a:path extrusionOk="0" h="5658" w="37748">
                  <a:moveTo>
                    <a:pt x="1" y="1"/>
                  </a:moveTo>
                  <a:lnTo>
                    <a:pt x="1" y="5657"/>
                  </a:lnTo>
                  <a:lnTo>
                    <a:pt x="37747" y="5657"/>
                  </a:lnTo>
                  <a:lnTo>
                    <a:pt x="3774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9" name="Google Shape;1729;p48"/>
            <p:cNvSpPr/>
            <p:nvPr/>
          </p:nvSpPr>
          <p:spPr>
            <a:xfrm>
              <a:off x="2655100" y="932250"/>
              <a:ext cx="959425" cy="156225"/>
            </a:xfrm>
            <a:custGeom>
              <a:rect b="b" l="l" r="r" t="t"/>
              <a:pathLst>
                <a:path extrusionOk="0" h="6249" w="38377">
                  <a:moveTo>
                    <a:pt x="37748" y="629"/>
                  </a:moveTo>
                  <a:lnTo>
                    <a:pt x="37748" y="5657"/>
                  </a:lnTo>
                  <a:lnTo>
                    <a:pt x="592" y="5657"/>
                  </a:lnTo>
                  <a:lnTo>
                    <a:pt x="592" y="629"/>
                  </a:lnTo>
                  <a:close/>
                  <a:moveTo>
                    <a:pt x="297" y="0"/>
                  </a:moveTo>
                  <a:cubicBezTo>
                    <a:pt x="223" y="0"/>
                    <a:pt x="149" y="37"/>
                    <a:pt x="75" y="111"/>
                  </a:cubicBezTo>
                  <a:cubicBezTo>
                    <a:pt x="1" y="148"/>
                    <a:pt x="1" y="222"/>
                    <a:pt x="1" y="296"/>
                  </a:cubicBezTo>
                  <a:lnTo>
                    <a:pt x="1" y="5952"/>
                  </a:lnTo>
                  <a:cubicBezTo>
                    <a:pt x="1" y="6026"/>
                    <a:pt x="1" y="6100"/>
                    <a:pt x="75" y="6174"/>
                  </a:cubicBezTo>
                  <a:cubicBezTo>
                    <a:pt x="149" y="6211"/>
                    <a:pt x="223" y="6248"/>
                    <a:pt x="297" y="6248"/>
                  </a:cubicBezTo>
                  <a:lnTo>
                    <a:pt x="38043" y="6248"/>
                  </a:lnTo>
                  <a:cubicBezTo>
                    <a:pt x="38154" y="6248"/>
                    <a:pt x="38228" y="6211"/>
                    <a:pt x="38265" y="6174"/>
                  </a:cubicBezTo>
                  <a:cubicBezTo>
                    <a:pt x="38339" y="6100"/>
                    <a:pt x="38376" y="6026"/>
                    <a:pt x="38376" y="5952"/>
                  </a:cubicBezTo>
                  <a:lnTo>
                    <a:pt x="38376" y="296"/>
                  </a:lnTo>
                  <a:cubicBezTo>
                    <a:pt x="38376" y="222"/>
                    <a:pt x="38339" y="148"/>
                    <a:pt x="38265" y="111"/>
                  </a:cubicBezTo>
                  <a:cubicBezTo>
                    <a:pt x="38228" y="37"/>
                    <a:pt x="38154" y="0"/>
                    <a:pt x="380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0" name="Google Shape;1730;p48"/>
            <p:cNvSpPr/>
            <p:nvPr/>
          </p:nvSpPr>
          <p:spPr>
            <a:xfrm>
              <a:off x="2942550" y="1191950"/>
              <a:ext cx="389150" cy="389150"/>
            </a:xfrm>
            <a:custGeom>
              <a:rect b="b" l="l" r="r" t="t"/>
              <a:pathLst>
                <a:path extrusionOk="0" h="15566" w="15566">
                  <a:moveTo>
                    <a:pt x="7801" y="1"/>
                  </a:moveTo>
                  <a:cubicBezTo>
                    <a:pt x="3476" y="1"/>
                    <a:pt x="1" y="3476"/>
                    <a:pt x="1" y="7765"/>
                  </a:cubicBezTo>
                  <a:cubicBezTo>
                    <a:pt x="1" y="12090"/>
                    <a:pt x="3476" y="15565"/>
                    <a:pt x="7801" y="15565"/>
                  </a:cubicBezTo>
                  <a:cubicBezTo>
                    <a:pt x="12090" y="15565"/>
                    <a:pt x="15565" y="12090"/>
                    <a:pt x="15565" y="7765"/>
                  </a:cubicBezTo>
                  <a:cubicBezTo>
                    <a:pt x="15565" y="3476"/>
                    <a:pt x="12090" y="1"/>
                    <a:pt x="780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1" name="Google Shape;1731;p48"/>
            <p:cNvSpPr/>
            <p:nvPr/>
          </p:nvSpPr>
          <p:spPr>
            <a:xfrm>
              <a:off x="2935150" y="1183650"/>
              <a:ext cx="404850" cy="404850"/>
            </a:xfrm>
            <a:custGeom>
              <a:rect b="b" l="l" r="r" t="t"/>
              <a:pathLst>
                <a:path extrusionOk="0" h="16194" w="16194">
                  <a:moveTo>
                    <a:pt x="8097" y="629"/>
                  </a:moveTo>
                  <a:cubicBezTo>
                    <a:pt x="10168" y="629"/>
                    <a:pt x="12016" y="1479"/>
                    <a:pt x="13384" y="2810"/>
                  </a:cubicBezTo>
                  <a:cubicBezTo>
                    <a:pt x="14715" y="4178"/>
                    <a:pt x="15565" y="6026"/>
                    <a:pt x="15565" y="8097"/>
                  </a:cubicBezTo>
                  <a:cubicBezTo>
                    <a:pt x="15565" y="10167"/>
                    <a:pt x="14715" y="12052"/>
                    <a:pt x="13384" y="13383"/>
                  </a:cubicBezTo>
                  <a:cubicBezTo>
                    <a:pt x="12016" y="14751"/>
                    <a:pt x="10168" y="15565"/>
                    <a:pt x="8097" y="15565"/>
                  </a:cubicBezTo>
                  <a:cubicBezTo>
                    <a:pt x="6027" y="15565"/>
                    <a:pt x="4142" y="14751"/>
                    <a:pt x="2811" y="13383"/>
                  </a:cubicBezTo>
                  <a:cubicBezTo>
                    <a:pt x="1443" y="12052"/>
                    <a:pt x="629" y="10167"/>
                    <a:pt x="629" y="8097"/>
                  </a:cubicBezTo>
                  <a:cubicBezTo>
                    <a:pt x="629" y="6026"/>
                    <a:pt x="1443" y="4178"/>
                    <a:pt x="2811" y="2810"/>
                  </a:cubicBezTo>
                  <a:cubicBezTo>
                    <a:pt x="4142" y="1479"/>
                    <a:pt x="6027" y="629"/>
                    <a:pt x="8097" y="629"/>
                  </a:cubicBezTo>
                  <a:close/>
                  <a:moveTo>
                    <a:pt x="8097" y="0"/>
                  </a:moveTo>
                  <a:cubicBezTo>
                    <a:pt x="3624" y="0"/>
                    <a:pt x="1" y="3623"/>
                    <a:pt x="1" y="8097"/>
                  </a:cubicBezTo>
                  <a:cubicBezTo>
                    <a:pt x="1" y="12570"/>
                    <a:pt x="3624" y="16193"/>
                    <a:pt x="8097" y="16193"/>
                  </a:cubicBezTo>
                  <a:cubicBezTo>
                    <a:pt x="12571" y="16193"/>
                    <a:pt x="16194" y="12570"/>
                    <a:pt x="16194" y="8097"/>
                  </a:cubicBezTo>
                  <a:cubicBezTo>
                    <a:pt x="16194" y="3623"/>
                    <a:pt x="12571" y="0"/>
                    <a:pt x="809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48"/>
            <p:cNvSpPr/>
            <p:nvPr/>
          </p:nvSpPr>
          <p:spPr>
            <a:xfrm>
              <a:off x="3046075" y="1257575"/>
              <a:ext cx="228325" cy="263450"/>
            </a:xfrm>
            <a:custGeom>
              <a:rect b="b" l="l" r="r" t="t"/>
              <a:pathLst>
                <a:path extrusionOk="0" h="10538" w="9133">
                  <a:moveTo>
                    <a:pt x="0" y="1"/>
                  </a:moveTo>
                  <a:lnTo>
                    <a:pt x="0" y="10537"/>
                  </a:lnTo>
                  <a:lnTo>
                    <a:pt x="9132" y="52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3" name="Google Shape;1733;p48"/>
            <p:cNvSpPr/>
            <p:nvPr/>
          </p:nvSpPr>
          <p:spPr>
            <a:xfrm>
              <a:off x="3038675" y="1250425"/>
              <a:ext cx="243100" cy="278675"/>
            </a:xfrm>
            <a:custGeom>
              <a:rect b="b" l="l" r="r" t="t"/>
              <a:pathLst>
                <a:path extrusionOk="0" h="11147" w="9724">
                  <a:moveTo>
                    <a:pt x="592" y="838"/>
                  </a:moveTo>
                  <a:lnTo>
                    <a:pt x="8800" y="5574"/>
                  </a:lnTo>
                  <a:lnTo>
                    <a:pt x="592" y="10306"/>
                  </a:lnTo>
                  <a:lnTo>
                    <a:pt x="592" y="838"/>
                  </a:lnTo>
                  <a:close/>
                  <a:moveTo>
                    <a:pt x="310" y="0"/>
                  </a:moveTo>
                  <a:cubicBezTo>
                    <a:pt x="259" y="0"/>
                    <a:pt x="204" y="9"/>
                    <a:pt x="148" y="28"/>
                  </a:cubicBezTo>
                  <a:cubicBezTo>
                    <a:pt x="38" y="102"/>
                    <a:pt x="1" y="213"/>
                    <a:pt x="1" y="287"/>
                  </a:cubicBezTo>
                  <a:lnTo>
                    <a:pt x="1" y="10823"/>
                  </a:lnTo>
                  <a:cubicBezTo>
                    <a:pt x="1" y="10934"/>
                    <a:pt x="38" y="11045"/>
                    <a:pt x="148" y="11119"/>
                  </a:cubicBezTo>
                  <a:cubicBezTo>
                    <a:pt x="204" y="11138"/>
                    <a:pt x="259" y="11147"/>
                    <a:pt x="310" y="11147"/>
                  </a:cubicBezTo>
                  <a:cubicBezTo>
                    <a:pt x="361" y="11147"/>
                    <a:pt x="407" y="11138"/>
                    <a:pt x="444" y="11119"/>
                  </a:cubicBezTo>
                  <a:lnTo>
                    <a:pt x="9576" y="5832"/>
                  </a:lnTo>
                  <a:cubicBezTo>
                    <a:pt x="9687" y="5795"/>
                    <a:pt x="9724" y="5684"/>
                    <a:pt x="9724" y="5574"/>
                  </a:cubicBezTo>
                  <a:cubicBezTo>
                    <a:pt x="9724" y="5463"/>
                    <a:pt x="9687" y="5352"/>
                    <a:pt x="9576" y="5315"/>
                  </a:cubicBezTo>
                  <a:lnTo>
                    <a:pt x="444" y="28"/>
                  </a:lnTo>
                  <a:cubicBezTo>
                    <a:pt x="407" y="9"/>
                    <a:pt x="361" y="0"/>
                    <a:pt x="31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34" name="Google Shape;1734;p48"/>
          <p:cNvSpPr txBox="1"/>
          <p:nvPr>
            <p:ph idx="1" type="body"/>
          </p:nvPr>
        </p:nvSpPr>
        <p:spPr>
          <a:xfrm>
            <a:off x="537975" y="2753925"/>
            <a:ext cx="5078700" cy="14193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en">
                <a:latin typeface="Barlow Semi Condensed"/>
                <a:ea typeface="Barlow Semi Condensed"/>
                <a:cs typeface="Barlow Semi Condensed"/>
                <a:sym typeface="Barlow Semi Condensed"/>
              </a:rPr>
              <a:t>Limitations &amp; Future Directions</a:t>
            </a:r>
            <a:endParaRPr b="1">
              <a:latin typeface="Barlow Semi Condensed"/>
              <a:ea typeface="Barlow Semi Condensed"/>
              <a:cs typeface="Barlow Semi Condensed"/>
              <a:sym typeface="Barlow Semi Condensed"/>
            </a:endParaRPr>
          </a:p>
          <a:p>
            <a:pPr indent="-314325" lvl="0" marL="457200" rtl="0" algn="l">
              <a:lnSpc>
                <a:spcPct val="100000"/>
              </a:lnSpc>
              <a:spcBef>
                <a:spcPts val="1200"/>
              </a:spcBef>
              <a:spcAft>
                <a:spcPts val="0"/>
              </a:spcAft>
              <a:buSzPts val="1350"/>
              <a:buFont typeface="Barlow Semi Condensed"/>
              <a:buChar char="-"/>
            </a:pPr>
            <a:r>
              <a:rPr lang="en" sz="1350">
                <a:latin typeface="Barlow Semi Condensed"/>
                <a:ea typeface="Barlow Semi Condensed"/>
                <a:cs typeface="Barlow Semi Condensed"/>
                <a:sym typeface="Barlow Semi Condensed"/>
              </a:rPr>
              <a:t>Comprehensive algorithm/model evaluations</a:t>
            </a:r>
            <a:endParaRPr sz="1350">
              <a:latin typeface="Barlow Semi Condensed"/>
              <a:ea typeface="Barlow Semi Condensed"/>
              <a:cs typeface="Barlow Semi Condensed"/>
              <a:sym typeface="Barlow Semi Condensed"/>
            </a:endParaRPr>
          </a:p>
          <a:p>
            <a:pPr indent="-314325" lvl="0" marL="457200" rtl="0" algn="l">
              <a:lnSpc>
                <a:spcPct val="100000"/>
              </a:lnSpc>
              <a:spcBef>
                <a:spcPts val="1000"/>
              </a:spcBef>
              <a:spcAft>
                <a:spcPts val="0"/>
              </a:spcAft>
              <a:buSzPts val="1350"/>
              <a:buFont typeface="Barlow Semi Condensed"/>
              <a:buChar char="-"/>
            </a:pPr>
            <a:r>
              <a:rPr lang="en" sz="1350">
                <a:latin typeface="Barlow Semi Condensed"/>
                <a:ea typeface="Barlow Semi Condensed"/>
                <a:cs typeface="Barlow Semi Condensed"/>
                <a:sym typeface="Barlow Semi Condensed"/>
              </a:rPr>
              <a:t>Incorporation of more experimental data</a:t>
            </a:r>
            <a:endParaRPr sz="1350">
              <a:latin typeface="Barlow Semi Condensed"/>
              <a:ea typeface="Barlow Semi Condensed"/>
              <a:cs typeface="Barlow Semi Condensed"/>
              <a:sym typeface="Barlow Semi Condensed"/>
            </a:endParaRPr>
          </a:p>
          <a:p>
            <a:pPr indent="-314325" lvl="0" marL="457200" rtl="0" algn="l">
              <a:lnSpc>
                <a:spcPct val="100000"/>
              </a:lnSpc>
              <a:spcBef>
                <a:spcPts val="1000"/>
              </a:spcBef>
              <a:spcAft>
                <a:spcPts val="1200"/>
              </a:spcAft>
              <a:buSzPts val="1350"/>
              <a:buFont typeface="Barlow Semi Condensed"/>
              <a:buChar char="-"/>
            </a:pPr>
            <a:r>
              <a:rPr lang="en" sz="1350">
                <a:latin typeface="Barlow Semi Condensed"/>
                <a:ea typeface="Barlow Semi Condensed"/>
                <a:cs typeface="Barlow Semi Condensed"/>
                <a:sym typeface="Barlow Semi Condensed"/>
              </a:rPr>
              <a:t>Integration of molecular features in docking simulations</a:t>
            </a:r>
            <a:endParaRPr sz="1350">
              <a:latin typeface="Barlow Semi Condensed"/>
              <a:ea typeface="Barlow Semi Condensed"/>
              <a:cs typeface="Barlow Semi Condensed"/>
              <a:sym typeface="Barlow Semi Condense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2"/>
                                        </p:tgtEl>
                                        <p:attrNameLst>
                                          <p:attrName>style.visibility</p:attrName>
                                        </p:attrNameLst>
                                      </p:cBhvr>
                                      <p:to>
                                        <p:strVal val="visible"/>
                                      </p:to>
                                    </p:set>
                                    <p:animEffect filter="fade" transition="in">
                                      <p:cBhvr>
                                        <p:cTn dur="2000"/>
                                        <p:tgtEl>
                                          <p:spTgt spid="15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4"/>
                                        </p:tgtEl>
                                        <p:attrNameLst>
                                          <p:attrName>style.visibility</p:attrName>
                                        </p:attrNameLst>
                                      </p:cBhvr>
                                      <p:to>
                                        <p:strVal val="visible"/>
                                      </p:to>
                                    </p:set>
                                    <p:animEffect filter="fade" transition="in">
                                      <p:cBhvr>
                                        <p:cTn dur="1000"/>
                                        <p:tgtEl>
                                          <p:spTgt spid="17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8" name="Shape 1738"/>
        <p:cNvGrpSpPr/>
        <p:nvPr/>
      </p:nvGrpSpPr>
      <p:grpSpPr>
        <a:xfrm>
          <a:off x="0" y="0"/>
          <a:ext cx="0" cy="0"/>
          <a:chOff x="0" y="0"/>
          <a:chExt cx="0" cy="0"/>
        </a:xfrm>
      </p:grpSpPr>
      <p:sp>
        <p:nvSpPr>
          <p:cNvPr id="1739" name="Google Shape;1739;p49"/>
          <p:cNvSpPr txBox="1"/>
          <p:nvPr>
            <p:ph type="title"/>
          </p:nvPr>
        </p:nvSpPr>
        <p:spPr>
          <a:xfrm>
            <a:off x="2105425" y="384048"/>
            <a:ext cx="4937700" cy="10791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sz="7200"/>
              <a:t>Thanks!</a:t>
            </a:r>
            <a:endParaRPr sz="7200"/>
          </a:p>
        </p:txBody>
      </p:sp>
      <p:sp>
        <p:nvSpPr>
          <p:cNvPr id="1740" name="Google Shape;1740;p49"/>
          <p:cNvSpPr txBox="1"/>
          <p:nvPr>
            <p:ph idx="1" type="subTitle"/>
          </p:nvPr>
        </p:nvSpPr>
        <p:spPr>
          <a:xfrm>
            <a:off x="3017520" y="1709928"/>
            <a:ext cx="3099900" cy="1435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Clr>
                <a:schemeClr val="dk1"/>
              </a:buClr>
              <a:buSzPts val="1100"/>
              <a:buFont typeface="Arial"/>
              <a:buNone/>
            </a:pPr>
            <a:r>
              <a:rPr lang="en" sz="2000">
                <a:solidFill>
                  <a:schemeClr val="accent1"/>
                </a:solidFill>
              </a:rPr>
              <a:t>RDKit Development Team</a:t>
            </a:r>
            <a:endParaRPr sz="2000">
              <a:solidFill>
                <a:schemeClr val="accent1"/>
              </a:solidFill>
            </a:endParaRPr>
          </a:p>
          <a:p>
            <a:pPr indent="0" lvl="0" marL="0" rtl="0" algn="ctr">
              <a:spcBef>
                <a:spcPts val="1200"/>
              </a:spcBef>
              <a:spcAft>
                <a:spcPts val="1200"/>
              </a:spcAft>
              <a:buClr>
                <a:schemeClr val="dk1"/>
              </a:buClr>
              <a:buSzPts val="1100"/>
              <a:buFont typeface="Arial"/>
              <a:buNone/>
            </a:pPr>
            <a:r>
              <a:rPr lang="en" sz="2000">
                <a:solidFill>
                  <a:schemeClr val="accent1"/>
                </a:solidFill>
              </a:rPr>
              <a:t>Dr. Dan Tulpan</a:t>
            </a:r>
            <a:endParaRPr sz="2000">
              <a:solidFill>
                <a:schemeClr val="accent1"/>
              </a:solidFill>
            </a:endParaRPr>
          </a:p>
        </p:txBody>
      </p:sp>
      <p:sp>
        <p:nvSpPr>
          <p:cNvPr id="1741" name="Google Shape;1741;p49"/>
          <p:cNvSpPr/>
          <p:nvPr/>
        </p:nvSpPr>
        <p:spPr>
          <a:xfrm>
            <a:off x="2402150" y="3620525"/>
            <a:ext cx="4444200" cy="879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742" name="Google Shape;1742;p49"/>
          <p:cNvPicPr preferRelativeResize="0"/>
          <p:nvPr/>
        </p:nvPicPr>
        <p:blipFill>
          <a:blip r:embed="rId3">
            <a:alphaModFix/>
          </a:blip>
          <a:stretch>
            <a:fillRect/>
          </a:stretch>
        </p:blipFill>
        <p:spPr>
          <a:xfrm>
            <a:off x="2900225" y="3392188"/>
            <a:ext cx="3448050" cy="1323975"/>
          </a:xfrm>
          <a:prstGeom prst="rect">
            <a:avLst/>
          </a:prstGeom>
          <a:noFill/>
          <a:ln>
            <a:noFill/>
          </a:ln>
        </p:spPr>
      </p:pic>
      <p:sp>
        <p:nvSpPr>
          <p:cNvPr id="1743" name="Google Shape;1743;p49"/>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7" name="Shape 1747"/>
        <p:cNvGrpSpPr/>
        <p:nvPr/>
      </p:nvGrpSpPr>
      <p:grpSpPr>
        <a:xfrm>
          <a:off x="0" y="0"/>
          <a:ext cx="0" cy="0"/>
          <a:chOff x="0" y="0"/>
          <a:chExt cx="0" cy="0"/>
        </a:xfrm>
      </p:grpSpPr>
      <p:sp>
        <p:nvSpPr>
          <p:cNvPr id="1748" name="Google Shape;1748;p50"/>
          <p:cNvSpPr txBox="1"/>
          <p:nvPr>
            <p:ph type="title"/>
          </p:nvPr>
        </p:nvSpPr>
        <p:spPr>
          <a:xfrm>
            <a:off x="311700" y="870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820"/>
              <a:t>References</a:t>
            </a:r>
            <a:endParaRPr sz="2820"/>
          </a:p>
        </p:txBody>
      </p:sp>
      <p:sp>
        <p:nvSpPr>
          <p:cNvPr id="1749" name="Google Shape;1749;p5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750" name="Google Shape;1750;p50"/>
          <p:cNvSpPr txBox="1"/>
          <p:nvPr/>
        </p:nvSpPr>
        <p:spPr>
          <a:xfrm>
            <a:off x="180600" y="659750"/>
            <a:ext cx="8651700" cy="48435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1000"/>
              </a:spcBef>
              <a:spcAft>
                <a:spcPts val="0"/>
              </a:spcAft>
              <a:buNone/>
            </a:pPr>
            <a:r>
              <a:rPr lang="en" sz="1000">
                <a:solidFill>
                  <a:schemeClr val="dk1"/>
                </a:solidFill>
                <a:latin typeface="Barlow Semi Condensed"/>
                <a:ea typeface="Barlow Semi Condensed"/>
                <a:cs typeface="Barlow Semi Condensed"/>
                <a:sym typeface="Barlow Semi Condensed"/>
              </a:rPr>
              <a:t>1. Abourehab MAS, Alqahtani AM, Youssif BGM, Gouda AM. Globally Approved EGFR Inhibitors: Insights into Their Syntheses, Target Kinases, Biological Activities, Receptor Interactions, and Metabolism. Molecules. 2021 Nov 4;26(21):6677. doi: 10.3390/molecules26216677. PMID: 34771085; PMCID: PMC8587155. </a:t>
            </a:r>
            <a:endParaRPr sz="1000">
              <a:solidFill>
                <a:schemeClr val="dk1"/>
              </a:solidFill>
              <a:latin typeface="Barlow Semi Condensed"/>
              <a:ea typeface="Barlow Semi Condensed"/>
              <a:cs typeface="Barlow Semi Condensed"/>
              <a:sym typeface="Barlow Semi Condensed"/>
            </a:endParaRPr>
          </a:p>
          <a:p>
            <a:pPr indent="0" lvl="0" marL="0" marR="0" rtl="0" algn="just">
              <a:lnSpc>
                <a:spcPct val="100000"/>
              </a:lnSpc>
              <a:spcBef>
                <a:spcPts val="1000"/>
              </a:spcBef>
              <a:spcAft>
                <a:spcPts val="0"/>
              </a:spcAft>
              <a:buNone/>
            </a:pPr>
            <a:r>
              <a:rPr lang="en" sz="1000">
                <a:solidFill>
                  <a:schemeClr val="dk1"/>
                </a:solidFill>
                <a:latin typeface="Barlow Semi Condensed"/>
                <a:ea typeface="Barlow Semi Condensed"/>
                <a:cs typeface="Barlow Semi Condensed"/>
                <a:sym typeface="Barlow Semi Condensed"/>
              </a:rPr>
              <a:t>2. Appert-Collin A, Hubert P, Crémel G, Bennasroune A. Role of ErbB Receptors in Cancer Cell Migration and Invasion. Front Pharmacol. 2015 Nov 24;6:283. doi: 10.3389/fphar.2015.00283. PMID: 26635612; PMCID: PMC4657385.</a:t>
            </a:r>
            <a:endParaRPr sz="1000">
              <a:solidFill>
                <a:schemeClr val="dk1"/>
              </a:solidFill>
              <a:latin typeface="Barlow Semi Condensed"/>
              <a:ea typeface="Barlow Semi Condensed"/>
              <a:cs typeface="Barlow Semi Condensed"/>
              <a:sym typeface="Barlow Semi Condensed"/>
            </a:endParaRPr>
          </a:p>
          <a:p>
            <a:pPr indent="0" lvl="0" marL="0" marR="0" rtl="0" algn="just">
              <a:lnSpc>
                <a:spcPct val="100000"/>
              </a:lnSpc>
              <a:spcBef>
                <a:spcPts val="1000"/>
              </a:spcBef>
              <a:spcAft>
                <a:spcPts val="0"/>
              </a:spcAft>
              <a:buNone/>
            </a:pPr>
            <a:r>
              <a:rPr lang="en" sz="1000">
                <a:solidFill>
                  <a:schemeClr val="dk1"/>
                </a:solidFill>
                <a:latin typeface="Barlow Semi Condensed"/>
                <a:ea typeface="Barlow Semi Condensed"/>
                <a:cs typeface="Barlow Semi Condensed"/>
                <a:sym typeface="Barlow Semi Condensed"/>
              </a:rPr>
              <a:t>3. Aykul, S., &amp; Martinez-Hackert, E. (2016). Determination of half-maximal inhibitory concentration using biosensor-based protein interaction analysis. Analytical Biochemistry, 508, 97–103. https://doi.org/10.1016/j.ab.2016.06.025</a:t>
            </a:r>
            <a:endParaRPr sz="1000">
              <a:solidFill>
                <a:schemeClr val="dk1"/>
              </a:solidFill>
              <a:latin typeface="Barlow Semi Condensed"/>
              <a:ea typeface="Barlow Semi Condensed"/>
              <a:cs typeface="Barlow Semi Condensed"/>
              <a:sym typeface="Barlow Semi Condensed"/>
            </a:endParaRPr>
          </a:p>
          <a:p>
            <a:pPr indent="0" lvl="0" marL="0" marR="0" rtl="0" algn="just">
              <a:lnSpc>
                <a:spcPct val="100000"/>
              </a:lnSpc>
              <a:spcBef>
                <a:spcPts val="1000"/>
              </a:spcBef>
              <a:spcAft>
                <a:spcPts val="0"/>
              </a:spcAft>
              <a:buNone/>
            </a:pPr>
            <a:r>
              <a:rPr lang="en" sz="1000">
                <a:solidFill>
                  <a:schemeClr val="dk1"/>
                </a:solidFill>
                <a:latin typeface="Barlow Semi Condensed"/>
                <a:ea typeface="Barlow Semi Condensed"/>
                <a:cs typeface="Barlow Semi Condensed"/>
                <a:sym typeface="Barlow Semi Condensed"/>
              </a:rPr>
              <a:t>4. Bhushan A, Gonsalves A, Menon JU. Current State of Breast Cancer Diagnosis, Treatment, and Theranostics. Pharmaceutics. 2021 May 14;13(5):723. doi: 10.3390/pharmaceutics13050723. PMID: 34069059; PMCID: PMC8156889.</a:t>
            </a:r>
            <a:endParaRPr sz="1000">
              <a:solidFill>
                <a:schemeClr val="dk1"/>
              </a:solidFill>
              <a:latin typeface="Barlow Semi Condensed"/>
              <a:ea typeface="Barlow Semi Condensed"/>
              <a:cs typeface="Barlow Semi Condensed"/>
              <a:sym typeface="Barlow Semi Condensed"/>
            </a:endParaRPr>
          </a:p>
          <a:p>
            <a:pPr indent="0" lvl="0" marL="0" marR="0" rtl="0" algn="just">
              <a:lnSpc>
                <a:spcPct val="100000"/>
              </a:lnSpc>
              <a:spcBef>
                <a:spcPts val="1000"/>
              </a:spcBef>
              <a:spcAft>
                <a:spcPts val="0"/>
              </a:spcAft>
              <a:buNone/>
            </a:pPr>
            <a:r>
              <a:rPr lang="en" sz="1000">
                <a:solidFill>
                  <a:schemeClr val="dk1"/>
                </a:solidFill>
                <a:latin typeface="Barlow Semi Condensed"/>
                <a:ea typeface="Barlow Semi Condensed"/>
                <a:cs typeface="Barlow Semi Condensed"/>
                <a:sym typeface="Barlow Semi Condensed"/>
              </a:rPr>
              <a:t>5. Dietterich TG. Ensemble methods in machine learning In: Goos G, Hartmanis J, Van Leeuwen JP, editors. International Workshop on Multiple Classifier Systems. Springer: 2000. p. 1–15.</a:t>
            </a:r>
            <a:endParaRPr sz="1000">
              <a:solidFill>
                <a:schemeClr val="dk1"/>
              </a:solidFill>
              <a:latin typeface="Barlow Semi Condensed"/>
              <a:ea typeface="Barlow Semi Condensed"/>
              <a:cs typeface="Barlow Semi Condensed"/>
              <a:sym typeface="Barlow Semi Condensed"/>
            </a:endParaRPr>
          </a:p>
          <a:p>
            <a:pPr indent="0" lvl="0" marL="0" marR="0" rtl="0" algn="just">
              <a:lnSpc>
                <a:spcPct val="100000"/>
              </a:lnSpc>
              <a:spcBef>
                <a:spcPts val="1000"/>
              </a:spcBef>
              <a:spcAft>
                <a:spcPts val="0"/>
              </a:spcAft>
              <a:buNone/>
            </a:pPr>
            <a:r>
              <a:rPr lang="en" sz="1000">
                <a:solidFill>
                  <a:schemeClr val="dk1"/>
                </a:solidFill>
                <a:latin typeface="Barlow Semi Condensed"/>
                <a:ea typeface="Barlow Semi Condensed"/>
                <a:cs typeface="Barlow Semi Condensed"/>
                <a:sym typeface="Barlow Semi Condensed"/>
              </a:rPr>
              <a:t>6. Herbst RS. Review of epidermal growth factor receptor biology. Int J Radiat Oncol Biol Phys. 2004;59(2 Suppl):21-6. doi: 10.1016/j.ijrobp.2003.11.041. PMID: 15142631.</a:t>
            </a:r>
            <a:endParaRPr sz="1000">
              <a:solidFill>
                <a:schemeClr val="dk1"/>
              </a:solidFill>
              <a:latin typeface="Barlow Semi Condensed"/>
              <a:ea typeface="Barlow Semi Condensed"/>
              <a:cs typeface="Barlow Semi Condensed"/>
              <a:sym typeface="Barlow Semi Condensed"/>
            </a:endParaRPr>
          </a:p>
          <a:p>
            <a:pPr indent="0" lvl="0" marL="0" marR="0" rtl="0" algn="just">
              <a:lnSpc>
                <a:spcPct val="100000"/>
              </a:lnSpc>
              <a:spcBef>
                <a:spcPts val="1000"/>
              </a:spcBef>
              <a:spcAft>
                <a:spcPts val="0"/>
              </a:spcAft>
              <a:buNone/>
            </a:pPr>
            <a:r>
              <a:rPr lang="en" sz="1000">
                <a:solidFill>
                  <a:schemeClr val="dk1"/>
                </a:solidFill>
                <a:latin typeface="Barlow Semi Condensed"/>
                <a:ea typeface="Barlow Semi Condensed"/>
                <a:cs typeface="Barlow Semi Condensed"/>
                <a:sym typeface="Barlow Semi Condensed"/>
              </a:rPr>
              <a:t>7. Polyak K. Heterogeneity in breast cancer. J Clin Invest. 2011 Oct;121(10):3786-8. doi: 10.1172/JCI60534. Epub 2011 Oct 3. PMID: 21965334; PMCID: PMC3195489.</a:t>
            </a:r>
            <a:endParaRPr sz="1000">
              <a:solidFill>
                <a:schemeClr val="dk1"/>
              </a:solidFill>
              <a:latin typeface="Barlow Semi Condensed"/>
              <a:ea typeface="Barlow Semi Condensed"/>
              <a:cs typeface="Barlow Semi Condensed"/>
              <a:sym typeface="Barlow Semi Condensed"/>
            </a:endParaRPr>
          </a:p>
          <a:p>
            <a:pPr indent="0" lvl="0" marL="0" marR="0" rtl="0" algn="just">
              <a:lnSpc>
                <a:spcPct val="100000"/>
              </a:lnSpc>
              <a:spcBef>
                <a:spcPts val="1000"/>
              </a:spcBef>
              <a:spcAft>
                <a:spcPts val="0"/>
              </a:spcAft>
              <a:buNone/>
            </a:pPr>
            <a:r>
              <a:rPr lang="en" sz="1000">
                <a:solidFill>
                  <a:schemeClr val="dk1"/>
                </a:solidFill>
                <a:latin typeface="Barlow Semi Condensed"/>
                <a:ea typeface="Barlow Semi Condensed"/>
                <a:cs typeface="Barlow Semi Condensed"/>
                <a:sym typeface="Barlow Semi Condensed"/>
              </a:rPr>
              <a:t>8. Speck-Planche A, Kleandrova VV, Luan F, Cordeiro MN. Chemoinformatics in anti-cancer chemotherapy: multi-target QSAR model for the in silico discovery of anti-breast cancer agents. Eur J Pharm Sci. 2012 Aug 30;47(1):273-9. doi: 10.1016/j.ejps.2012.04.012. Epub 2012 Apr 17. PMID: 22538055.</a:t>
            </a:r>
            <a:endParaRPr sz="1000">
              <a:solidFill>
                <a:schemeClr val="dk1"/>
              </a:solidFill>
              <a:latin typeface="Barlow Semi Condensed"/>
              <a:ea typeface="Barlow Semi Condensed"/>
              <a:cs typeface="Barlow Semi Condensed"/>
              <a:sym typeface="Barlow Semi Condensed"/>
            </a:endParaRPr>
          </a:p>
          <a:p>
            <a:pPr indent="0" lvl="0" marL="0" marR="0" rtl="0" algn="just">
              <a:lnSpc>
                <a:spcPct val="100000"/>
              </a:lnSpc>
              <a:spcBef>
                <a:spcPts val="1000"/>
              </a:spcBef>
              <a:spcAft>
                <a:spcPts val="0"/>
              </a:spcAft>
              <a:buNone/>
            </a:pPr>
            <a:r>
              <a:rPr lang="en" sz="1000">
                <a:solidFill>
                  <a:schemeClr val="dk1"/>
                </a:solidFill>
                <a:latin typeface="Barlow Semi Condensed"/>
                <a:ea typeface="Barlow Semi Condensed"/>
                <a:cs typeface="Barlow Semi Condensed"/>
                <a:sym typeface="Barlow Semi Condensed"/>
              </a:rPr>
              <a:t>9. Xiao Y, Wu J, Lin Z, Zhao X. A deep learning-based multi-model ensemble method for cancer prediction. Comput Methods Prog Biomed. 2018; 153:1–9</a:t>
            </a:r>
            <a:endParaRPr sz="1000">
              <a:solidFill>
                <a:schemeClr val="dk1"/>
              </a:solidFill>
              <a:latin typeface="Barlow Semi Condensed"/>
              <a:ea typeface="Barlow Semi Condensed"/>
              <a:cs typeface="Barlow Semi Condensed"/>
              <a:sym typeface="Barlow Semi Condensed"/>
            </a:endParaRPr>
          </a:p>
          <a:p>
            <a:pPr indent="0" lvl="0" marL="0" marR="0" rtl="0" algn="just">
              <a:lnSpc>
                <a:spcPct val="100000"/>
              </a:lnSpc>
              <a:spcBef>
                <a:spcPts val="1000"/>
              </a:spcBef>
              <a:spcAft>
                <a:spcPts val="0"/>
              </a:spcAft>
              <a:buNone/>
            </a:pPr>
            <a:r>
              <a:rPr lang="en" sz="1000">
                <a:solidFill>
                  <a:schemeClr val="dk1"/>
                </a:solidFill>
                <a:latin typeface="Barlow Semi Condensed"/>
                <a:ea typeface="Barlow Semi Condensed"/>
                <a:cs typeface="Barlow Semi Condensed"/>
                <a:sym typeface="Barlow Semi Condensed"/>
              </a:rPr>
              <a:t>10.  Zhao M, Wang L, Zheng L, Zhang M, Qiu C, Zhang Y, Du D, Niu B. 2D-QSAR and 3D-QSAR Analyses for EGFR Inhibitors. Biomed Res Int. 2017;2017:4649191. doi: 11.1155/2017/4649191. Epub 2017 May 29. PMID: 28630865; PMCID: PMC5467385.</a:t>
            </a:r>
            <a:endParaRPr sz="1000">
              <a:solidFill>
                <a:schemeClr val="dk1"/>
              </a:solidFill>
              <a:latin typeface="Barlow Semi Condensed"/>
              <a:ea typeface="Barlow Semi Condensed"/>
              <a:cs typeface="Barlow Semi Condensed"/>
              <a:sym typeface="Barlow Semi Condensed"/>
            </a:endParaRPr>
          </a:p>
          <a:p>
            <a:pPr indent="0" lvl="0" marL="0" marR="0" rtl="0" algn="just">
              <a:lnSpc>
                <a:spcPct val="100000"/>
              </a:lnSpc>
              <a:spcBef>
                <a:spcPts val="1000"/>
              </a:spcBef>
              <a:spcAft>
                <a:spcPts val="0"/>
              </a:spcAft>
              <a:buNone/>
            </a:pPr>
            <a:r>
              <a:rPr lang="en" sz="1000">
                <a:solidFill>
                  <a:schemeClr val="dk1"/>
                </a:solidFill>
                <a:latin typeface="Barlow Semi Condensed"/>
                <a:ea typeface="Barlow Semi Condensed"/>
                <a:cs typeface="Barlow Semi Condensed"/>
                <a:sym typeface="Barlow Semi Condensed"/>
              </a:rPr>
              <a:t>11. Zdrazil, B., Felix, E., Hunter, F., Manners, E. J., Blackshaw, J., Corbett, S., de Veij, M., Ioannidis, H., Lopez, D. M., Mosquera, J. F., Magarinos, M. P., Bosc, N., Arcila, R., Kizilören, T., Gaulton, A., Bento, A. P., Adasme, M. F., Monecke, P., Landrum, G. A., &amp; Leach, A. R. (2023). The CHEMBL database in 2023: A drug discovery platform spanning multiple bioactivity data types and time periods. Nucleic Acids Research, 52(D1). https://doi.org/10.1093/nar/gkad1004</a:t>
            </a:r>
            <a:endParaRPr sz="1000">
              <a:solidFill>
                <a:schemeClr val="dk1"/>
              </a:solidFill>
              <a:latin typeface="Barlow Semi Condensed"/>
              <a:ea typeface="Barlow Semi Condensed"/>
              <a:cs typeface="Barlow Semi Condensed"/>
              <a:sym typeface="Barlow Semi Condensed"/>
            </a:endParaRPr>
          </a:p>
          <a:p>
            <a:pPr indent="0" lvl="0" marL="0" rtl="0" algn="just">
              <a:lnSpc>
                <a:spcPct val="100000"/>
              </a:lnSpc>
              <a:spcBef>
                <a:spcPts val="1000"/>
              </a:spcBef>
              <a:spcAft>
                <a:spcPts val="1100"/>
              </a:spcAft>
              <a:buNone/>
            </a:pPr>
            <a:r>
              <a:rPr lang="en" sz="1100">
                <a:solidFill>
                  <a:srgbClr val="BFBFBF"/>
                </a:solidFill>
              </a:rPr>
              <a:t> </a:t>
            </a:r>
            <a:endParaRPr sz="1100">
              <a:solidFill>
                <a:srgbClr val="BFBFBF"/>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4" name="Shape 1754"/>
        <p:cNvGrpSpPr/>
        <p:nvPr/>
      </p:nvGrpSpPr>
      <p:grpSpPr>
        <a:xfrm>
          <a:off x="0" y="0"/>
          <a:ext cx="0" cy="0"/>
          <a:chOff x="0" y="0"/>
          <a:chExt cx="0" cy="0"/>
        </a:xfrm>
      </p:grpSpPr>
      <p:grpSp>
        <p:nvGrpSpPr>
          <p:cNvPr id="1755" name="Google Shape;1755;p51"/>
          <p:cNvGrpSpPr/>
          <p:nvPr/>
        </p:nvGrpSpPr>
        <p:grpSpPr>
          <a:xfrm>
            <a:off x="5568328" y="4116392"/>
            <a:ext cx="2812778" cy="1001733"/>
            <a:chOff x="2771600" y="526920"/>
            <a:chExt cx="3480300" cy="1145100"/>
          </a:xfrm>
        </p:grpSpPr>
        <p:sp>
          <p:nvSpPr>
            <p:cNvPr id="1756" name="Google Shape;1756;p51"/>
            <p:cNvSpPr/>
            <p:nvPr/>
          </p:nvSpPr>
          <p:spPr>
            <a:xfrm>
              <a:off x="2771600" y="526920"/>
              <a:ext cx="3480300" cy="1145100"/>
            </a:xfrm>
            <a:prstGeom prst="roundRect">
              <a:avLst>
                <a:gd fmla="val 16667" name="adj"/>
              </a:avLst>
            </a:prstGeom>
            <a:solidFill>
              <a:srgbClr val="77C6FC"/>
            </a:solidFill>
            <a:ln cap="flat" cmpd="sng" w="9525">
              <a:solidFill>
                <a:srgbClr val="3D3D3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p51"/>
            <p:cNvSpPr/>
            <p:nvPr/>
          </p:nvSpPr>
          <p:spPr>
            <a:xfrm>
              <a:off x="2849650" y="606775"/>
              <a:ext cx="3324000" cy="985500"/>
            </a:xfrm>
            <a:prstGeom prst="roundRect">
              <a:avLst>
                <a:gd fmla="val 16667" name="adj"/>
              </a:avLst>
            </a:prstGeom>
            <a:solidFill>
              <a:srgbClr val="FFFFFF"/>
            </a:solidFill>
            <a:ln cap="flat" cmpd="sng" w="9525">
              <a:solidFill>
                <a:srgbClr val="3D3D3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58" name="Google Shape;1758;p51"/>
          <p:cNvGrpSpPr/>
          <p:nvPr/>
        </p:nvGrpSpPr>
        <p:grpSpPr>
          <a:xfrm>
            <a:off x="5579008" y="2474342"/>
            <a:ext cx="2812778" cy="1001733"/>
            <a:chOff x="2771600" y="526920"/>
            <a:chExt cx="3480300" cy="1145100"/>
          </a:xfrm>
        </p:grpSpPr>
        <p:sp>
          <p:nvSpPr>
            <p:cNvPr id="1759" name="Google Shape;1759;p51"/>
            <p:cNvSpPr/>
            <p:nvPr/>
          </p:nvSpPr>
          <p:spPr>
            <a:xfrm>
              <a:off x="2771600" y="526920"/>
              <a:ext cx="3480300" cy="1145100"/>
            </a:xfrm>
            <a:prstGeom prst="roundRect">
              <a:avLst>
                <a:gd fmla="val 16667" name="adj"/>
              </a:avLst>
            </a:prstGeom>
            <a:solidFill>
              <a:srgbClr val="77C6FC"/>
            </a:solidFill>
            <a:ln cap="flat" cmpd="sng" w="9525">
              <a:solidFill>
                <a:srgbClr val="3D3D3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p51"/>
            <p:cNvSpPr/>
            <p:nvPr/>
          </p:nvSpPr>
          <p:spPr>
            <a:xfrm>
              <a:off x="2849650" y="606775"/>
              <a:ext cx="3324000" cy="985500"/>
            </a:xfrm>
            <a:prstGeom prst="roundRect">
              <a:avLst>
                <a:gd fmla="val 16667" name="adj"/>
              </a:avLst>
            </a:prstGeom>
            <a:solidFill>
              <a:srgbClr val="FFFFFF"/>
            </a:solidFill>
            <a:ln cap="flat" cmpd="sng" w="9525">
              <a:solidFill>
                <a:srgbClr val="3D3D3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61" name="Google Shape;1761;p51"/>
          <p:cNvGrpSpPr/>
          <p:nvPr/>
        </p:nvGrpSpPr>
        <p:grpSpPr>
          <a:xfrm>
            <a:off x="5568328" y="1144592"/>
            <a:ext cx="2812778" cy="1001733"/>
            <a:chOff x="2771600" y="526920"/>
            <a:chExt cx="3480300" cy="1145100"/>
          </a:xfrm>
        </p:grpSpPr>
        <p:sp>
          <p:nvSpPr>
            <p:cNvPr id="1762" name="Google Shape;1762;p51"/>
            <p:cNvSpPr/>
            <p:nvPr/>
          </p:nvSpPr>
          <p:spPr>
            <a:xfrm>
              <a:off x="2771600" y="526920"/>
              <a:ext cx="3480300" cy="1145100"/>
            </a:xfrm>
            <a:prstGeom prst="roundRect">
              <a:avLst>
                <a:gd fmla="val 16667" name="adj"/>
              </a:avLst>
            </a:prstGeom>
            <a:solidFill>
              <a:srgbClr val="77C6FC"/>
            </a:solidFill>
            <a:ln cap="flat" cmpd="sng" w="9525">
              <a:solidFill>
                <a:srgbClr val="3D3D3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51"/>
            <p:cNvSpPr/>
            <p:nvPr/>
          </p:nvSpPr>
          <p:spPr>
            <a:xfrm>
              <a:off x="2849650" y="606775"/>
              <a:ext cx="3324000" cy="985500"/>
            </a:xfrm>
            <a:prstGeom prst="roundRect">
              <a:avLst>
                <a:gd fmla="val 16667" name="adj"/>
              </a:avLst>
            </a:prstGeom>
            <a:solidFill>
              <a:srgbClr val="FFFFFF"/>
            </a:solidFill>
            <a:ln cap="flat" cmpd="sng" w="9525">
              <a:solidFill>
                <a:srgbClr val="3D3D3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64" name="Google Shape;1764;p51"/>
          <p:cNvGrpSpPr/>
          <p:nvPr/>
        </p:nvGrpSpPr>
        <p:grpSpPr>
          <a:xfrm>
            <a:off x="219675" y="4027912"/>
            <a:ext cx="717472" cy="792383"/>
            <a:chOff x="731647" y="573573"/>
            <a:chExt cx="635100" cy="734640"/>
          </a:xfrm>
        </p:grpSpPr>
        <p:grpSp>
          <p:nvGrpSpPr>
            <p:cNvPr id="1765" name="Google Shape;1765;p51"/>
            <p:cNvGrpSpPr/>
            <p:nvPr/>
          </p:nvGrpSpPr>
          <p:grpSpPr>
            <a:xfrm>
              <a:off x="731647" y="573573"/>
              <a:ext cx="635100" cy="635100"/>
              <a:chOff x="917231" y="750460"/>
              <a:chExt cx="635100" cy="635100"/>
            </a:xfrm>
          </p:grpSpPr>
          <p:sp>
            <p:nvSpPr>
              <p:cNvPr id="1766" name="Google Shape;1766;p51"/>
              <p:cNvSpPr/>
              <p:nvPr/>
            </p:nvSpPr>
            <p:spPr>
              <a:xfrm>
                <a:off x="917231" y="750460"/>
                <a:ext cx="635100" cy="635100"/>
              </a:xfrm>
              <a:prstGeom prst="ellipse">
                <a:avLst/>
              </a:prstGeom>
              <a:solidFill>
                <a:srgbClr val="FFFFFF"/>
              </a:solidFill>
              <a:ln cap="flat" cmpd="sng" w="9525">
                <a:solidFill>
                  <a:srgbClr val="3D3D3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7" name="Google Shape;1767;p51"/>
              <p:cNvSpPr/>
              <p:nvPr/>
            </p:nvSpPr>
            <p:spPr>
              <a:xfrm>
                <a:off x="1001943" y="835185"/>
                <a:ext cx="465600" cy="465600"/>
              </a:xfrm>
              <a:prstGeom prst="ellipse">
                <a:avLst/>
              </a:prstGeom>
              <a:solidFill>
                <a:srgbClr val="77C6FC"/>
              </a:solidFill>
              <a:ln cap="flat" cmpd="sng" w="9525">
                <a:solidFill>
                  <a:srgbClr val="49494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68" name="Google Shape;1768;p51"/>
            <p:cNvGrpSpPr/>
            <p:nvPr/>
          </p:nvGrpSpPr>
          <p:grpSpPr>
            <a:xfrm>
              <a:off x="961679" y="1281213"/>
              <a:ext cx="175013" cy="27000"/>
              <a:chOff x="5662375" y="212375"/>
              <a:chExt cx="175013" cy="27000"/>
            </a:xfrm>
          </p:grpSpPr>
          <p:sp>
            <p:nvSpPr>
              <p:cNvPr id="1769" name="Google Shape;1769;p51"/>
              <p:cNvSpPr/>
              <p:nvPr/>
            </p:nvSpPr>
            <p:spPr>
              <a:xfrm>
                <a:off x="5662375" y="212375"/>
                <a:ext cx="27000" cy="27000"/>
              </a:xfrm>
              <a:prstGeom prst="ellipse">
                <a:avLst/>
              </a:prstGeom>
              <a:solidFill>
                <a:srgbClr val="3D3D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sp>
            <p:nvSpPr>
              <p:cNvPr id="1770" name="Google Shape;1770;p51"/>
              <p:cNvSpPr/>
              <p:nvPr/>
            </p:nvSpPr>
            <p:spPr>
              <a:xfrm>
                <a:off x="5736381" y="212375"/>
                <a:ext cx="27000" cy="27000"/>
              </a:xfrm>
              <a:prstGeom prst="ellipse">
                <a:avLst/>
              </a:prstGeom>
              <a:solidFill>
                <a:srgbClr val="3D3D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sp>
            <p:nvSpPr>
              <p:cNvPr id="1771" name="Google Shape;1771;p51"/>
              <p:cNvSpPr/>
              <p:nvPr/>
            </p:nvSpPr>
            <p:spPr>
              <a:xfrm>
                <a:off x="5810388" y="212375"/>
                <a:ext cx="27000" cy="27000"/>
              </a:xfrm>
              <a:prstGeom prst="ellipse">
                <a:avLst/>
              </a:prstGeom>
              <a:solidFill>
                <a:srgbClr val="3D3D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grpSp>
      </p:grpSp>
      <p:grpSp>
        <p:nvGrpSpPr>
          <p:cNvPr id="1772" name="Google Shape;1772;p51"/>
          <p:cNvGrpSpPr/>
          <p:nvPr/>
        </p:nvGrpSpPr>
        <p:grpSpPr>
          <a:xfrm>
            <a:off x="200197" y="2560739"/>
            <a:ext cx="756404" cy="828968"/>
            <a:chOff x="731647" y="573573"/>
            <a:chExt cx="635100" cy="734640"/>
          </a:xfrm>
        </p:grpSpPr>
        <p:grpSp>
          <p:nvGrpSpPr>
            <p:cNvPr id="1773" name="Google Shape;1773;p51"/>
            <p:cNvGrpSpPr/>
            <p:nvPr/>
          </p:nvGrpSpPr>
          <p:grpSpPr>
            <a:xfrm>
              <a:off x="731647" y="573573"/>
              <a:ext cx="635100" cy="635100"/>
              <a:chOff x="917231" y="750460"/>
              <a:chExt cx="635100" cy="635100"/>
            </a:xfrm>
          </p:grpSpPr>
          <p:sp>
            <p:nvSpPr>
              <p:cNvPr id="1774" name="Google Shape;1774;p51"/>
              <p:cNvSpPr/>
              <p:nvPr/>
            </p:nvSpPr>
            <p:spPr>
              <a:xfrm>
                <a:off x="917231" y="750460"/>
                <a:ext cx="635100" cy="635100"/>
              </a:xfrm>
              <a:prstGeom prst="ellipse">
                <a:avLst/>
              </a:prstGeom>
              <a:solidFill>
                <a:srgbClr val="FFFFFF"/>
              </a:solidFill>
              <a:ln cap="flat" cmpd="sng" w="9525">
                <a:solidFill>
                  <a:srgbClr val="3D3D3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5" name="Google Shape;1775;p51"/>
              <p:cNvSpPr/>
              <p:nvPr/>
            </p:nvSpPr>
            <p:spPr>
              <a:xfrm>
                <a:off x="1001943" y="835185"/>
                <a:ext cx="465600" cy="465600"/>
              </a:xfrm>
              <a:prstGeom prst="ellipse">
                <a:avLst/>
              </a:prstGeom>
              <a:solidFill>
                <a:srgbClr val="77C6FC"/>
              </a:solidFill>
              <a:ln cap="flat" cmpd="sng" w="9525">
                <a:solidFill>
                  <a:srgbClr val="49494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76" name="Google Shape;1776;p51"/>
            <p:cNvGrpSpPr/>
            <p:nvPr/>
          </p:nvGrpSpPr>
          <p:grpSpPr>
            <a:xfrm>
              <a:off x="961679" y="1281213"/>
              <a:ext cx="175013" cy="27000"/>
              <a:chOff x="5662375" y="212375"/>
              <a:chExt cx="175013" cy="27000"/>
            </a:xfrm>
          </p:grpSpPr>
          <p:sp>
            <p:nvSpPr>
              <p:cNvPr id="1777" name="Google Shape;1777;p51"/>
              <p:cNvSpPr/>
              <p:nvPr/>
            </p:nvSpPr>
            <p:spPr>
              <a:xfrm>
                <a:off x="5662375" y="212375"/>
                <a:ext cx="27000" cy="27000"/>
              </a:xfrm>
              <a:prstGeom prst="ellipse">
                <a:avLst/>
              </a:prstGeom>
              <a:solidFill>
                <a:srgbClr val="3D3D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sp>
            <p:nvSpPr>
              <p:cNvPr id="1778" name="Google Shape;1778;p51"/>
              <p:cNvSpPr/>
              <p:nvPr/>
            </p:nvSpPr>
            <p:spPr>
              <a:xfrm>
                <a:off x="5736381" y="212375"/>
                <a:ext cx="27000" cy="27000"/>
              </a:xfrm>
              <a:prstGeom prst="ellipse">
                <a:avLst/>
              </a:prstGeom>
              <a:solidFill>
                <a:srgbClr val="3D3D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sp>
            <p:nvSpPr>
              <p:cNvPr id="1779" name="Google Shape;1779;p51"/>
              <p:cNvSpPr/>
              <p:nvPr/>
            </p:nvSpPr>
            <p:spPr>
              <a:xfrm>
                <a:off x="5810388" y="212375"/>
                <a:ext cx="27000" cy="27000"/>
              </a:xfrm>
              <a:prstGeom prst="ellipse">
                <a:avLst/>
              </a:prstGeom>
              <a:solidFill>
                <a:srgbClr val="3D3D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grpSp>
      </p:grpSp>
      <p:grpSp>
        <p:nvGrpSpPr>
          <p:cNvPr id="1780" name="Google Shape;1780;p51"/>
          <p:cNvGrpSpPr/>
          <p:nvPr/>
        </p:nvGrpSpPr>
        <p:grpSpPr>
          <a:xfrm>
            <a:off x="260859" y="1346073"/>
            <a:ext cx="635100" cy="734640"/>
            <a:chOff x="731647" y="573573"/>
            <a:chExt cx="635100" cy="734640"/>
          </a:xfrm>
        </p:grpSpPr>
        <p:grpSp>
          <p:nvGrpSpPr>
            <p:cNvPr id="1781" name="Google Shape;1781;p51"/>
            <p:cNvGrpSpPr/>
            <p:nvPr/>
          </p:nvGrpSpPr>
          <p:grpSpPr>
            <a:xfrm>
              <a:off x="731647" y="573573"/>
              <a:ext cx="635100" cy="635100"/>
              <a:chOff x="917231" y="750460"/>
              <a:chExt cx="635100" cy="635100"/>
            </a:xfrm>
          </p:grpSpPr>
          <p:sp>
            <p:nvSpPr>
              <p:cNvPr id="1782" name="Google Shape;1782;p51"/>
              <p:cNvSpPr/>
              <p:nvPr/>
            </p:nvSpPr>
            <p:spPr>
              <a:xfrm>
                <a:off x="917231" y="750460"/>
                <a:ext cx="635100" cy="635100"/>
              </a:xfrm>
              <a:prstGeom prst="ellipse">
                <a:avLst/>
              </a:prstGeom>
              <a:solidFill>
                <a:srgbClr val="FFFFFF"/>
              </a:solidFill>
              <a:ln cap="flat" cmpd="sng" w="9525">
                <a:solidFill>
                  <a:srgbClr val="3D3D3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3" name="Google Shape;1783;p51"/>
              <p:cNvSpPr/>
              <p:nvPr/>
            </p:nvSpPr>
            <p:spPr>
              <a:xfrm>
                <a:off x="1001943" y="835185"/>
                <a:ext cx="465600" cy="465600"/>
              </a:xfrm>
              <a:prstGeom prst="ellipse">
                <a:avLst/>
              </a:prstGeom>
              <a:solidFill>
                <a:srgbClr val="77C6FC"/>
              </a:solidFill>
              <a:ln cap="flat" cmpd="sng" w="9525">
                <a:solidFill>
                  <a:srgbClr val="49494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4" name="Google Shape;1784;p51"/>
            <p:cNvGrpSpPr/>
            <p:nvPr/>
          </p:nvGrpSpPr>
          <p:grpSpPr>
            <a:xfrm>
              <a:off x="961679" y="1281213"/>
              <a:ext cx="175013" cy="27000"/>
              <a:chOff x="5662375" y="212375"/>
              <a:chExt cx="175013" cy="27000"/>
            </a:xfrm>
          </p:grpSpPr>
          <p:sp>
            <p:nvSpPr>
              <p:cNvPr id="1785" name="Google Shape;1785;p51"/>
              <p:cNvSpPr/>
              <p:nvPr/>
            </p:nvSpPr>
            <p:spPr>
              <a:xfrm>
                <a:off x="5662375" y="212375"/>
                <a:ext cx="27000" cy="27000"/>
              </a:xfrm>
              <a:prstGeom prst="ellipse">
                <a:avLst/>
              </a:prstGeom>
              <a:solidFill>
                <a:srgbClr val="3D3D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sp>
            <p:nvSpPr>
              <p:cNvPr id="1786" name="Google Shape;1786;p51"/>
              <p:cNvSpPr/>
              <p:nvPr/>
            </p:nvSpPr>
            <p:spPr>
              <a:xfrm>
                <a:off x="5736381" y="212375"/>
                <a:ext cx="27000" cy="27000"/>
              </a:xfrm>
              <a:prstGeom prst="ellipse">
                <a:avLst/>
              </a:prstGeom>
              <a:solidFill>
                <a:srgbClr val="3D3D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sp>
            <p:nvSpPr>
              <p:cNvPr id="1787" name="Google Shape;1787;p51"/>
              <p:cNvSpPr/>
              <p:nvPr/>
            </p:nvSpPr>
            <p:spPr>
              <a:xfrm>
                <a:off x="5810388" y="212375"/>
                <a:ext cx="27000" cy="27000"/>
              </a:xfrm>
              <a:prstGeom prst="ellipse">
                <a:avLst/>
              </a:prstGeom>
              <a:solidFill>
                <a:srgbClr val="3D3D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grpSp>
      </p:grpSp>
      <p:sp>
        <p:nvSpPr>
          <p:cNvPr id="1788" name="Google Shape;1788;p51"/>
          <p:cNvSpPr txBox="1"/>
          <p:nvPr>
            <p:ph type="title"/>
          </p:nvPr>
        </p:nvSpPr>
        <p:spPr>
          <a:xfrm>
            <a:off x="1568775" y="442350"/>
            <a:ext cx="6006300" cy="5958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Molecular Fingerprinting Explained</a:t>
            </a:r>
            <a:endParaRPr/>
          </a:p>
        </p:txBody>
      </p:sp>
      <p:graphicFrame>
        <p:nvGraphicFramePr>
          <p:cNvPr id="1789" name="Google Shape;1789;p51"/>
          <p:cNvGraphicFramePr/>
          <p:nvPr/>
        </p:nvGraphicFramePr>
        <p:xfrm>
          <a:off x="5784500" y="1249275"/>
          <a:ext cx="3000000" cy="3000000"/>
        </p:xfrm>
        <a:graphic>
          <a:graphicData uri="http://schemas.openxmlformats.org/drawingml/2006/table">
            <a:tbl>
              <a:tblPr>
                <a:noFill/>
                <a:tableStyleId>{C95FFFAC-5836-4CCD-AEC0-32A39403B8F0}</a:tableStyleId>
              </a:tblPr>
              <a:tblGrid>
                <a:gridCol w="808100"/>
                <a:gridCol w="808100"/>
                <a:gridCol w="808100"/>
              </a:tblGrid>
              <a:tr h="381000">
                <a:tc>
                  <a:txBody>
                    <a:bodyPr/>
                    <a:lstStyle/>
                    <a:p>
                      <a:pPr indent="0" lvl="0" marL="0" rtl="0" algn="l">
                        <a:spcBef>
                          <a:spcPts val="0"/>
                        </a:spcBef>
                        <a:spcAft>
                          <a:spcPts val="0"/>
                        </a:spcAft>
                        <a:buNone/>
                      </a:pPr>
                      <a:r>
                        <a:rPr lang="en"/>
                        <a:t>AA</a:t>
                      </a:r>
                      <a:endParaRPr/>
                    </a:p>
                  </a:txBody>
                  <a:tcPr marT="91425" marB="91425" marR="91425" marL="91425"/>
                </a:tc>
                <a:tc>
                  <a:txBody>
                    <a:bodyPr/>
                    <a:lstStyle/>
                    <a:p>
                      <a:pPr indent="0" lvl="0" marL="0" rtl="0" algn="l">
                        <a:spcBef>
                          <a:spcPts val="0"/>
                        </a:spcBef>
                        <a:spcAft>
                          <a:spcPts val="0"/>
                        </a:spcAft>
                        <a:buNone/>
                      </a:pPr>
                      <a:r>
                        <a:rPr lang="en"/>
                        <a:t>AT</a:t>
                      </a:r>
                      <a:endParaRPr/>
                    </a:p>
                  </a:txBody>
                  <a:tcPr marT="91425" marB="91425" marR="91425" marL="91425"/>
                </a:tc>
                <a:tc>
                  <a:txBody>
                    <a:bodyPr/>
                    <a:lstStyle/>
                    <a:p>
                      <a:pPr indent="0" lvl="0" marL="0" rtl="0" algn="l">
                        <a:spcBef>
                          <a:spcPts val="0"/>
                        </a:spcBef>
                        <a:spcAft>
                          <a:spcPts val="0"/>
                        </a:spcAft>
                        <a:buNone/>
                      </a:pPr>
                      <a:r>
                        <a:rPr lang="en"/>
                        <a:t>AC</a:t>
                      </a:r>
                      <a:endParaRPr/>
                    </a:p>
                  </a:txBody>
                  <a:tcPr marT="91425" marB="91425" marR="91425" marL="91425"/>
                </a:tc>
              </a:tr>
              <a:tr h="381000">
                <a:tc>
                  <a:txBody>
                    <a:bodyPr/>
                    <a:lstStyle/>
                    <a:p>
                      <a:pPr indent="0" lvl="0" marL="0" rtl="0" algn="l">
                        <a:spcBef>
                          <a:spcPts val="0"/>
                        </a:spcBef>
                        <a:spcAft>
                          <a:spcPts val="0"/>
                        </a:spcAft>
                        <a:buNone/>
                      </a:pPr>
                      <a:r>
                        <a:rPr lang="en"/>
                        <a:t>3</a:t>
                      </a:r>
                      <a:endParaRPr/>
                    </a:p>
                  </a:txBody>
                  <a:tcPr marT="91425" marB="91425" marR="91425" marL="91425"/>
                </a:tc>
                <a:tc>
                  <a:txBody>
                    <a:bodyPr/>
                    <a:lstStyle/>
                    <a:p>
                      <a:pPr indent="0" lvl="0" marL="0" rtl="0" algn="l">
                        <a:spcBef>
                          <a:spcPts val="0"/>
                        </a:spcBef>
                        <a:spcAft>
                          <a:spcPts val="0"/>
                        </a:spcAft>
                        <a:buNone/>
                      </a:pPr>
                      <a:r>
                        <a:rPr lang="en"/>
                        <a:t>2</a:t>
                      </a:r>
                      <a:endParaRPr/>
                    </a:p>
                  </a:txBody>
                  <a:tcPr marT="91425" marB="91425" marR="91425" marL="91425"/>
                </a:tc>
                <a:tc>
                  <a:txBody>
                    <a:bodyPr/>
                    <a:lstStyle/>
                    <a:p>
                      <a:pPr indent="0" lvl="0" marL="0" rtl="0" algn="l">
                        <a:spcBef>
                          <a:spcPts val="0"/>
                        </a:spcBef>
                        <a:spcAft>
                          <a:spcPts val="0"/>
                        </a:spcAft>
                        <a:buNone/>
                      </a:pPr>
                      <a:r>
                        <a:rPr lang="en"/>
                        <a:t>1</a:t>
                      </a:r>
                      <a:endParaRPr/>
                    </a:p>
                  </a:txBody>
                  <a:tcPr marT="91425" marB="91425" marR="91425" marL="91425"/>
                </a:tc>
              </a:tr>
            </a:tbl>
          </a:graphicData>
        </a:graphic>
      </p:graphicFrame>
      <p:sp>
        <p:nvSpPr>
          <p:cNvPr id="1790" name="Google Shape;1790;p51"/>
          <p:cNvSpPr txBox="1"/>
          <p:nvPr/>
        </p:nvSpPr>
        <p:spPr>
          <a:xfrm>
            <a:off x="3461100" y="1386000"/>
            <a:ext cx="14745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AAAATATAC</a:t>
            </a:r>
            <a:endParaRPr sz="1800">
              <a:solidFill>
                <a:schemeClr val="dk2"/>
              </a:solidFill>
            </a:endParaRPr>
          </a:p>
        </p:txBody>
      </p:sp>
      <p:pic>
        <p:nvPicPr>
          <p:cNvPr id="1791" name="Google Shape;1791;p51"/>
          <p:cNvPicPr preferRelativeResize="0"/>
          <p:nvPr/>
        </p:nvPicPr>
        <p:blipFill>
          <a:blip r:embed="rId3">
            <a:alphaModFix/>
          </a:blip>
          <a:stretch>
            <a:fillRect/>
          </a:stretch>
        </p:blipFill>
        <p:spPr>
          <a:xfrm>
            <a:off x="249300" y="1345938"/>
            <a:ext cx="652825" cy="652825"/>
          </a:xfrm>
          <a:prstGeom prst="rect">
            <a:avLst/>
          </a:prstGeom>
          <a:noFill/>
          <a:ln>
            <a:noFill/>
          </a:ln>
        </p:spPr>
      </p:pic>
      <p:sp>
        <p:nvSpPr>
          <p:cNvPr id="1792" name="Google Shape;1792;p51"/>
          <p:cNvSpPr txBox="1"/>
          <p:nvPr/>
        </p:nvSpPr>
        <p:spPr>
          <a:xfrm>
            <a:off x="1066075" y="1502200"/>
            <a:ext cx="2155800" cy="42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800">
                <a:solidFill>
                  <a:schemeClr val="dk2"/>
                </a:solidFill>
              </a:rPr>
              <a:t>k-</a:t>
            </a:r>
            <a:r>
              <a:rPr lang="en" sz="1800">
                <a:solidFill>
                  <a:schemeClr val="dk2"/>
                </a:solidFill>
              </a:rPr>
              <a:t>mers for DNA</a:t>
            </a:r>
            <a:endParaRPr sz="1800">
              <a:solidFill>
                <a:schemeClr val="dk2"/>
              </a:solidFill>
            </a:endParaRPr>
          </a:p>
        </p:txBody>
      </p:sp>
      <p:pic>
        <p:nvPicPr>
          <p:cNvPr id="1793" name="Google Shape;1793;p51"/>
          <p:cNvPicPr preferRelativeResize="0"/>
          <p:nvPr/>
        </p:nvPicPr>
        <p:blipFill>
          <a:blip r:embed="rId4">
            <a:alphaModFix/>
          </a:blip>
          <a:stretch>
            <a:fillRect/>
          </a:stretch>
        </p:blipFill>
        <p:spPr>
          <a:xfrm>
            <a:off x="252000" y="2644275"/>
            <a:ext cx="635100" cy="548127"/>
          </a:xfrm>
          <a:prstGeom prst="rect">
            <a:avLst/>
          </a:prstGeom>
          <a:noFill/>
          <a:ln>
            <a:noFill/>
          </a:ln>
        </p:spPr>
      </p:pic>
      <p:sp>
        <p:nvSpPr>
          <p:cNvPr id="1794" name="Google Shape;1794;p51"/>
          <p:cNvSpPr txBox="1"/>
          <p:nvPr/>
        </p:nvSpPr>
        <p:spPr>
          <a:xfrm>
            <a:off x="1113625" y="2522400"/>
            <a:ext cx="2300700" cy="33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800">
                <a:solidFill>
                  <a:schemeClr val="dk2"/>
                </a:solidFill>
              </a:rPr>
              <a:t>N</a:t>
            </a:r>
            <a:r>
              <a:rPr lang="en" sz="1800">
                <a:solidFill>
                  <a:schemeClr val="dk2"/>
                </a:solidFill>
              </a:rPr>
              <a:t>-grams</a:t>
            </a:r>
            <a:r>
              <a:rPr lang="en" sz="1800">
                <a:solidFill>
                  <a:schemeClr val="dk2"/>
                </a:solidFill>
              </a:rPr>
              <a:t> for Natural Language Processing</a:t>
            </a:r>
            <a:endParaRPr sz="1800">
              <a:solidFill>
                <a:schemeClr val="dk2"/>
              </a:solidFill>
            </a:endParaRPr>
          </a:p>
        </p:txBody>
      </p:sp>
      <p:sp>
        <p:nvSpPr>
          <p:cNvPr id="1795" name="Google Shape;1795;p51"/>
          <p:cNvSpPr txBox="1"/>
          <p:nvPr/>
        </p:nvSpPr>
        <p:spPr>
          <a:xfrm>
            <a:off x="3481775" y="2805250"/>
            <a:ext cx="1848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“Hello World!”</a:t>
            </a:r>
            <a:endParaRPr sz="1800">
              <a:solidFill>
                <a:schemeClr val="dk2"/>
              </a:solidFill>
            </a:endParaRPr>
          </a:p>
        </p:txBody>
      </p:sp>
      <p:graphicFrame>
        <p:nvGraphicFramePr>
          <p:cNvPr id="1796" name="Google Shape;1796;p51"/>
          <p:cNvGraphicFramePr/>
          <p:nvPr/>
        </p:nvGraphicFramePr>
        <p:xfrm>
          <a:off x="5784500" y="2571750"/>
          <a:ext cx="3000000" cy="3000000"/>
        </p:xfrm>
        <a:graphic>
          <a:graphicData uri="http://schemas.openxmlformats.org/drawingml/2006/table">
            <a:tbl>
              <a:tblPr>
                <a:noFill/>
                <a:tableStyleId>{C95FFFAC-5836-4CCD-AEC0-32A39403B8F0}</a:tableStyleId>
              </a:tblPr>
              <a:tblGrid>
                <a:gridCol w="808100"/>
                <a:gridCol w="808100"/>
                <a:gridCol w="808100"/>
              </a:tblGrid>
              <a:tr h="381000">
                <a:tc>
                  <a:txBody>
                    <a:bodyPr/>
                    <a:lstStyle/>
                    <a:p>
                      <a:pPr indent="0" lvl="0" marL="0" rtl="0" algn="l">
                        <a:spcBef>
                          <a:spcPts val="0"/>
                        </a:spcBef>
                        <a:spcAft>
                          <a:spcPts val="0"/>
                        </a:spcAft>
                        <a:buNone/>
                      </a:pPr>
                      <a:r>
                        <a:rPr lang="en"/>
                        <a:t>“H</a:t>
                      </a:r>
                      <a:endParaRPr/>
                    </a:p>
                  </a:txBody>
                  <a:tcPr marT="91425" marB="91425" marR="91425" marL="91425"/>
                </a:tc>
                <a:tc>
                  <a:txBody>
                    <a:bodyPr/>
                    <a:lstStyle/>
                    <a:p>
                      <a:pPr indent="0" lvl="0" marL="0" rtl="0" algn="l">
                        <a:spcBef>
                          <a:spcPts val="0"/>
                        </a:spcBef>
                        <a:spcAft>
                          <a:spcPts val="0"/>
                        </a:spcAft>
                        <a:buNone/>
                      </a:pPr>
                      <a:r>
                        <a:rPr lang="en"/>
                        <a:t>He</a:t>
                      </a:r>
                      <a:endParaRPr/>
                    </a:p>
                  </a:txBody>
                  <a:tcPr marT="91425" marB="91425" marR="91425" marL="91425"/>
                </a:tc>
                <a:tc>
                  <a:txBody>
                    <a:bodyPr/>
                    <a:lstStyle/>
                    <a:p>
                      <a:pPr indent="0" lvl="0" marL="0" rtl="0" algn="l">
                        <a:spcBef>
                          <a:spcPts val="0"/>
                        </a:spcBef>
                        <a:spcAft>
                          <a:spcPts val="0"/>
                        </a:spcAft>
                        <a:buNone/>
                      </a:pPr>
                      <a:r>
                        <a:rPr lang="en"/>
                        <a:t>el</a:t>
                      </a:r>
                      <a:endParaRPr/>
                    </a:p>
                  </a:txBody>
                  <a:tcPr marT="91425" marB="91425" marR="91425" marL="91425"/>
                </a:tc>
              </a:tr>
              <a:tr h="381000">
                <a:tc>
                  <a:txBody>
                    <a:bodyPr/>
                    <a:lstStyle/>
                    <a:p>
                      <a:pPr indent="0" lvl="0" marL="0" rtl="0" algn="l">
                        <a:spcBef>
                          <a:spcPts val="0"/>
                        </a:spcBef>
                        <a:spcAft>
                          <a:spcPts val="0"/>
                        </a:spcAft>
                        <a:buNone/>
                      </a:pPr>
                      <a:r>
                        <a:rPr lang="en"/>
                        <a:t>1</a:t>
                      </a:r>
                      <a:endParaRPr/>
                    </a:p>
                  </a:txBody>
                  <a:tcPr marT="91425" marB="91425" marR="91425" marL="91425"/>
                </a:tc>
                <a:tc>
                  <a:txBody>
                    <a:bodyPr/>
                    <a:lstStyle/>
                    <a:p>
                      <a:pPr indent="0" lvl="0" marL="0" rtl="0" algn="l">
                        <a:spcBef>
                          <a:spcPts val="0"/>
                        </a:spcBef>
                        <a:spcAft>
                          <a:spcPts val="0"/>
                        </a:spcAft>
                        <a:buNone/>
                      </a:pPr>
                      <a:r>
                        <a:rPr lang="en"/>
                        <a:t>1</a:t>
                      </a:r>
                      <a:endParaRPr/>
                    </a:p>
                  </a:txBody>
                  <a:tcPr marT="91425" marB="91425" marR="91425" marL="91425"/>
                </a:tc>
                <a:tc>
                  <a:txBody>
                    <a:bodyPr/>
                    <a:lstStyle/>
                    <a:p>
                      <a:pPr indent="0" lvl="0" marL="0" rtl="0" algn="l">
                        <a:spcBef>
                          <a:spcPts val="0"/>
                        </a:spcBef>
                        <a:spcAft>
                          <a:spcPts val="0"/>
                        </a:spcAft>
                        <a:buNone/>
                      </a:pPr>
                      <a:r>
                        <a:rPr lang="en"/>
                        <a:t>1</a:t>
                      </a:r>
                      <a:endParaRPr/>
                    </a:p>
                  </a:txBody>
                  <a:tcPr marT="91425" marB="91425" marR="91425" marL="91425"/>
                </a:tc>
              </a:tr>
            </a:tbl>
          </a:graphicData>
        </a:graphic>
      </p:graphicFrame>
      <p:pic>
        <p:nvPicPr>
          <p:cNvPr id="1797" name="Google Shape;1797;p51"/>
          <p:cNvPicPr preferRelativeResize="0"/>
          <p:nvPr/>
        </p:nvPicPr>
        <p:blipFill>
          <a:blip r:embed="rId5">
            <a:alphaModFix/>
          </a:blip>
          <a:stretch>
            <a:fillRect/>
          </a:stretch>
        </p:blipFill>
        <p:spPr>
          <a:xfrm>
            <a:off x="3561125" y="4264150"/>
            <a:ext cx="1564550" cy="521525"/>
          </a:xfrm>
          <a:prstGeom prst="rect">
            <a:avLst/>
          </a:prstGeom>
          <a:noFill/>
          <a:ln>
            <a:noFill/>
          </a:ln>
        </p:spPr>
      </p:pic>
      <p:graphicFrame>
        <p:nvGraphicFramePr>
          <p:cNvPr id="1798" name="Google Shape;1798;p51"/>
          <p:cNvGraphicFramePr/>
          <p:nvPr/>
        </p:nvGraphicFramePr>
        <p:xfrm>
          <a:off x="5784500" y="4248150"/>
          <a:ext cx="3000000" cy="3000000"/>
        </p:xfrm>
        <a:graphic>
          <a:graphicData uri="http://schemas.openxmlformats.org/drawingml/2006/table">
            <a:tbl>
              <a:tblPr>
                <a:noFill/>
                <a:tableStyleId>{C95FFFAC-5836-4CCD-AEC0-32A39403B8F0}</a:tableStyleId>
              </a:tblPr>
              <a:tblGrid>
                <a:gridCol w="808100"/>
                <a:gridCol w="808100"/>
                <a:gridCol w="808100"/>
              </a:tblGrid>
              <a:tr h="381000">
                <a:tc>
                  <a:txBody>
                    <a:bodyPr/>
                    <a:lstStyle/>
                    <a:p>
                      <a:pPr indent="0" lvl="0" marL="0" rtl="0" algn="l">
                        <a:spcBef>
                          <a:spcPts val="0"/>
                        </a:spcBef>
                        <a:spcAft>
                          <a:spcPts val="0"/>
                        </a:spcAft>
                        <a:buNone/>
                      </a:pPr>
                      <a:r>
                        <a:rPr lang="en"/>
                        <a:t>Bit_1</a:t>
                      </a:r>
                      <a:endParaRPr/>
                    </a:p>
                  </a:txBody>
                  <a:tcPr marT="91425" marB="91425" marR="91425" marL="91425"/>
                </a:tc>
                <a:tc>
                  <a:txBody>
                    <a:bodyPr/>
                    <a:lstStyle/>
                    <a:p>
                      <a:pPr indent="0" lvl="0" marL="0" rtl="0" algn="l">
                        <a:spcBef>
                          <a:spcPts val="0"/>
                        </a:spcBef>
                        <a:spcAft>
                          <a:spcPts val="0"/>
                        </a:spcAft>
                        <a:buNone/>
                      </a:pPr>
                      <a:r>
                        <a:rPr lang="en"/>
                        <a:t>Bit_2</a:t>
                      </a:r>
                      <a:endParaRPr/>
                    </a:p>
                  </a:txBody>
                  <a:tcPr marT="91425" marB="91425" marR="91425" marL="91425"/>
                </a:tc>
                <a:tc>
                  <a:txBody>
                    <a:bodyPr/>
                    <a:lstStyle/>
                    <a:p>
                      <a:pPr indent="0" lvl="0" marL="0" rtl="0" algn="l">
                        <a:spcBef>
                          <a:spcPts val="0"/>
                        </a:spcBef>
                        <a:spcAft>
                          <a:spcPts val="0"/>
                        </a:spcAft>
                        <a:buNone/>
                      </a:pPr>
                      <a:r>
                        <a:rPr lang="en"/>
                        <a:t>Bit_3</a:t>
                      </a:r>
                      <a:endParaRPr/>
                    </a:p>
                  </a:txBody>
                  <a:tcPr marT="91425" marB="91425" marR="91425" marL="91425"/>
                </a:tc>
              </a:tr>
              <a:tr h="381000">
                <a:tc>
                  <a:txBody>
                    <a:bodyPr/>
                    <a:lstStyle/>
                    <a:p>
                      <a:pPr indent="0" lvl="0" marL="0" rtl="0" algn="l">
                        <a:spcBef>
                          <a:spcPts val="0"/>
                        </a:spcBef>
                        <a:spcAft>
                          <a:spcPts val="0"/>
                        </a:spcAft>
                        <a:buNone/>
                      </a:pPr>
                      <a:r>
                        <a:rPr lang="en"/>
                        <a:t>1</a:t>
                      </a:r>
                      <a:endParaRPr/>
                    </a:p>
                  </a:txBody>
                  <a:tcPr marT="91425" marB="91425" marR="91425" marL="91425"/>
                </a:tc>
                <a:tc>
                  <a:txBody>
                    <a:bodyPr/>
                    <a:lstStyle/>
                    <a:p>
                      <a:pPr indent="0" lvl="0" marL="0" rtl="0" algn="l">
                        <a:spcBef>
                          <a:spcPts val="0"/>
                        </a:spcBef>
                        <a:spcAft>
                          <a:spcPts val="0"/>
                        </a:spcAft>
                        <a:buNone/>
                      </a:pPr>
                      <a:r>
                        <a:rPr lang="en"/>
                        <a:t>0</a:t>
                      </a:r>
                      <a:endParaRPr/>
                    </a:p>
                  </a:txBody>
                  <a:tcPr marT="91425" marB="91425" marR="91425" marL="91425"/>
                </a:tc>
                <a:tc>
                  <a:txBody>
                    <a:bodyPr/>
                    <a:lstStyle/>
                    <a:p>
                      <a:pPr indent="0" lvl="0" marL="0" rtl="0" algn="l">
                        <a:spcBef>
                          <a:spcPts val="0"/>
                        </a:spcBef>
                        <a:spcAft>
                          <a:spcPts val="0"/>
                        </a:spcAft>
                        <a:buNone/>
                      </a:pPr>
                      <a:r>
                        <a:rPr lang="en"/>
                        <a:t>1</a:t>
                      </a:r>
                      <a:endParaRPr/>
                    </a:p>
                  </a:txBody>
                  <a:tcPr marT="91425" marB="91425" marR="91425" marL="91425"/>
                </a:tc>
              </a:tr>
            </a:tbl>
          </a:graphicData>
        </a:graphic>
      </p:graphicFrame>
      <p:pic>
        <p:nvPicPr>
          <p:cNvPr id="1799" name="Google Shape;1799;p51"/>
          <p:cNvPicPr preferRelativeResize="0"/>
          <p:nvPr/>
        </p:nvPicPr>
        <p:blipFill>
          <a:blip r:embed="rId6">
            <a:alphaModFix/>
          </a:blip>
          <a:stretch>
            <a:fillRect/>
          </a:stretch>
        </p:blipFill>
        <p:spPr>
          <a:xfrm>
            <a:off x="5964500" y="3618250"/>
            <a:ext cx="487375" cy="487375"/>
          </a:xfrm>
          <a:prstGeom prst="rect">
            <a:avLst/>
          </a:prstGeom>
          <a:noFill/>
          <a:ln>
            <a:noFill/>
          </a:ln>
        </p:spPr>
      </p:pic>
      <p:pic>
        <p:nvPicPr>
          <p:cNvPr id="1800" name="Google Shape;1800;p51"/>
          <p:cNvPicPr preferRelativeResize="0"/>
          <p:nvPr/>
        </p:nvPicPr>
        <p:blipFill>
          <a:blip r:embed="rId7">
            <a:alphaModFix/>
          </a:blip>
          <a:stretch>
            <a:fillRect/>
          </a:stretch>
        </p:blipFill>
        <p:spPr>
          <a:xfrm>
            <a:off x="7610000" y="3683225"/>
            <a:ext cx="422400" cy="422400"/>
          </a:xfrm>
          <a:prstGeom prst="rect">
            <a:avLst/>
          </a:prstGeom>
          <a:noFill/>
          <a:ln>
            <a:noFill/>
          </a:ln>
        </p:spPr>
      </p:pic>
      <p:pic>
        <p:nvPicPr>
          <p:cNvPr id="1801" name="Google Shape;1801;p51"/>
          <p:cNvPicPr preferRelativeResize="0"/>
          <p:nvPr/>
        </p:nvPicPr>
        <p:blipFill>
          <a:blip r:embed="rId8">
            <a:alphaModFix/>
          </a:blip>
          <a:stretch>
            <a:fillRect/>
          </a:stretch>
        </p:blipFill>
        <p:spPr>
          <a:xfrm>
            <a:off x="6802688" y="3618250"/>
            <a:ext cx="456500" cy="456500"/>
          </a:xfrm>
          <a:prstGeom prst="rect">
            <a:avLst/>
          </a:prstGeom>
          <a:noFill/>
          <a:ln>
            <a:noFill/>
          </a:ln>
        </p:spPr>
      </p:pic>
      <p:pic>
        <p:nvPicPr>
          <p:cNvPr id="1802" name="Google Shape;1802;p51"/>
          <p:cNvPicPr preferRelativeResize="0"/>
          <p:nvPr/>
        </p:nvPicPr>
        <p:blipFill>
          <a:blip r:embed="rId9">
            <a:alphaModFix/>
          </a:blip>
          <a:stretch>
            <a:fillRect/>
          </a:stretch>
        </p:blipFill>
        <p:spPr>
          <a:xfrm>
            <a:off x="260863" y="4064275"/>
            <a:ext cx="635100" cy="635100"/>
          </a:xfrm>
          <a:prstGeom prst="rect">
            <a:avLst/>
          </a:prstGeom>
          <a:noFill/>
          <a:ln>
            <a:noFill/>
          </a:ln>
        </p:spPr>
      </p:pic>
      <p:sp>
        <p:nvSpPr>
          <p:cNvPr id="1803" name="Google Shape;1803;p51"/>
          <p:cNvSpPr txBox="1"/>
          <p:nvPr/>
        </p:nvSpPr>
        <p:spPr>
          <a:xfrm>
            <a:off x="1113627" y="3921338"/>
            <a:ext cx="2424300" cy="33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Bit columns for 2D Chemical Structures</a:t>
            </a:r>
            <a:endParaRPr sz="1800">
              <a:solidFill>
                <a:schemeClr val="dk2"/>
              </a:solidFill>
            </a:endParaRPr>
          </a:p>
        </p:txBody>
      </p:sp>
      <p:cxnSp>
        <p:nvCxnSpPr>
          <p:cNvPr id="1804" name="Google Shape;1804;p51"/>
          <p:cNvCxnSpPr/>
          <p:nvPr/>
        </p:nvCxnSpPr>
        <p:spPr>
          <a:xfrm flipH="1" rot="10800000">
            <a:off x="5011800" y="1595350"/>
            <a:ext cx="437700" cy="5700"/>
          </a:xfrm>
          <a:prstGeom prst="straightConnector1">
            <a:avLst/>
          </a:prstGeom>
          <a:noFill/>
          <a:ln cap="flat" cmpd="sng" w="38100">
            <a:solidFill>
              <a:schemeClr val="accent1"/>
            </a:solidFill>
            <a:prstDash val="solid"/>
            <a:round/>
            <a:headEnd len="med" w="med" type="none"/>
            <a:tailEnd len="med" w="med" type="triangle"/>
          </a:ln>
        </p:spPr>
      </p:cxnSp>
      <p:cxnSp>
        <p:nvCxnSpPr>
          <p:cNvPr id="1805" name="Google Shape;1805;p51"/>
          <p:cNvCxnSpPr/>
          <p:nvPr/>
        </p:nvCxnSpPr>
        <p:spPr>
          <a:xfrm flipH="1" rot="10800000">
            <a:off x="5129800" y="3053000"/>
            <a:ext cx="437700" cy="5700"/>
          </a:xfrm>
          <a:prstGeom prst="straightConnector1">
            <a:avLst/>
          </a:prstGeom>
          <a:noFill/>
          <a:ln cap="flat" cmpd="sng" w="38100">
            <a:solidFill>
              <a:schemeClr val="accent1"/>
            </a:solidFill>
            <a:prstDash val="solid"/>
            <a:round/>
            <a:headEnd len="med" w="med" type="none"/>
            <a:tailEnd len="med" w="med" type="triangle"/>
          </a:ln>
        </p:spPr>
      </p:cxnSp>
      <p:cxnSp>
        <p:nvCxnSpPr>
          <p:cNvPr id="1806" name="Google Shape;1806;p51"/>
          <p:cNvCxnSpPr/>
          <p:nvPr/>
        </p:nvCxnSpPr>
        <p:spPr>
          <a:xfrm flipH="1" rot="10800000">
            <a:off x="5129800" y="4510650"/>
            <a:ext cx="437700" cy="5700"/>
          </a:xfrm>
          <a:prstGeom prst="straightConnector1">
            <a:avLst/>
          </a:prstGeom>
          <a:noFill/>
          <a:ln cap="flat" cmpd="sng" w="38100">
            <a:solidFill>
              <a:schemeClr val="accent1"/>
            </a:solidFill>
            <a:prstDash val="solid"/>
            <a:round/>
            <a:headEnd len="med" w="med" type="none"/>
            <a:tailEnd len="med" w="med" type="triangle"/>
          </a:ln>
        </p:spPr>
      </p:cxnSp>
      <p:sp>
        <p:nvSpPr>
          <p:cNvPr id="1807" name="Google Shape;1807;p51"/>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8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9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9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8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9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61"/>
                                        </p:tgtEl>
                                        <p:attrNameLst>
                                          <p:attrName>style.visibility</p:attrName>
                                        </p:attrNameLst>
                                      </p:cBhvr>
                                      <p:to>
                                        <p:strVal val="visible"/>
                                      </p:to>
                                    </p:set>
                                  </p:childTnLst>
                                </p:cTn>
                              </p:par>
                            </p:childTnLst>
                          </p:cTn>
                        </p:par>
                        <p:par>
                          <p:cTn fill="hold">
                            <p:stCondLst>
                              <p:cond delay="0"/>
                            </p:stCondLst>
                            <p:childTnLst>
                              <p:par>
                                <p:cTn fill="hold" nodeType="afterEffect" presetClass="entr" presetID="1" presetSubtype="0">
                                  <p:stCondLst>
                                    <p:cond delay="0"/>
                                  </p:stCondLst>
                                  <p:childTnLst>
                                    <p:set>
                                      <p:cBhvr>
                                        <p:cTn dur="1" fill="hold">
                                          <p:stCondLst>
                                            <p:cond delay="0"/>
                                          </p:stCondLst>
                                        </p:cTn>
                                        <p:tgtEl>
                                          <p:spTgt spid="180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7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9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9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9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9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5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0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6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0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0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9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9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5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9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0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0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0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1" name="Shape 871"/>
        <p:cNvGrpSpPr/>
        <p:nvPr/>
      </p:nvGrpSpPr>
      <p:grpSpPr>
        <a:xfrm>
          <a:off x="0" y="0"/>
          <a:ext cx="0" cy="0"/>
          <a:chOff x="0" y="0"/>
          <a:chExt cx="0" cy="0"/>
        </a:xfrm>
      </p:grpSpPr>
      <p:grpSp>
        <p:nvGrpSpPr>
          <p:cNvPr id="872" name="Google Shape;872;p30"/>
          <p:cNvGrpSpPr/>
          <p:nvPr/>
        </p:nvGrpSpPr>
        <p:grpSpPr>
          <a:xfrm>
            <a:off x="1819024" y="3893816"/>
            <a:ext cx="175013" cy="27000"/>
            <a:chOff x="5662375" y="212375"/>
            <a:chExt cx="175013" cy="27000"/>
          </a:xfrm>
        </p:grpSpPr>
        <p:sp>
          <p:nvSpPr>
            <p:cNvPr id="873" name="Google Shape;873;p30"/>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sp>
          <p:nvSpPr>
            <p:cNvPr id="874" name="Google Shape;874;p30"/>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sp>
          <p:nvSpPr>
            <p:cNvPr id="875" name="Google Shape;875;p30"/>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grpSp>
      <p:grpSp>
        <p:nvGrpSpPr>
          <p:cNvPr id="876" name="Google Shape;876;p30"/>
          <p:cNvGrpSpPr/>
          <p:nvPr/>
        </p:nvGrpSpPr>
        <p:grpSpPr>
          <a:xfrm>
            <a:off x="4484494" y="3893828"/>
            <a:ext cx="175013" cy="27000"/>
            <a:chOff x="5662375" y="212375"/>
            <a:chExt cx="175013" cy="27000"/>
          </a:xfrm>
        </p:grpSpPr>
        <p:sp>
          <p:nvSpPr>
            <p:cNvPr id="877" name="Google Shape;877;p30"/>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sp>
          <p:nvSpPr>
            <p:cNvPr id="878" name="Google Shape;878;p30"/>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sp>
          <p:nvSpPr>
            <p:cNvPr id="879" name="Google Shape;879;p30"/>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grpSp>
      <p:grpSp>
        <p:nvGrpSpPr>
          <p:cNvPr id="880" name="Google Shape;880;p30"/>
          <p:cNvGrpSpPr/>
          <p:nvPr/>
        </p:nvGrpSpPr>
        <p:grpSpPr>
          <a:xfrm>
            <a:off x="7149964" y="3893816"/>
            <a:ext cx="175013" cy="27000"/>
            <a:chOff x="5662375" y="212375"/>
            <a:chExt cx="175013" cy="27000"/>
          </a:xfrm>
        </p:grpSpPr>
        <p:sp>
          <p:nvSpPr>
            <p:cNvPr id="881" name="Google Shape;881;p30"/>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sp>
          <p:nvSpPr>
            <p:cNvPr id="882" name="Google Shape;882;p30"/>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sp>
          <p:nvSpPr>
            <p:cNvPr id="883" name="Google Shape;883;p30"/>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grpSp>
      <p:sp>
        <p:nvSpPr>
          <p:cNvPr id="884" name="Google Shape;884;p30"/>
          <p:cNvSpPr txBox="1"/>
          <p:nvPr>
            <p:ph idx="4294967295" type="title"/>
          </p:nvPr>
        </p:nvSpPr>
        <p:spPr>
          <a:xfrm>
            <a:off x="983475" y="445025"/>
            <a:ext cx="7848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Introduction to problem</a:t>
            </a:r>
            <a:endParaRPr/>
          </a:p>
        </p:txBody>
      </p:sp>
      <p:sp>
        <p:nvSpPr>
          <p:cNvPr id="885" name="Google Shape;885;p30"/>
          <p:cNvSpPr txBox="1"/>
          <p:nvPr>
            <p:ph idx="4294967295" type="body"/>
          </p:nvPr>
        </p:nvSpPr>
        <p:spPr>
          <a:xfrm>
            <a:off x="635625" y="1470300"/>
            <a:ext cx="4657500" cy="2707800"/>
          </a:xfrm>
          <a:prstGeom prst="rect">
            <a:avLst/>
          </a:prstGeom>
        </p:spPr>
        <p:txBody>
          <a:bodyPr anchorCtr="0" anchor="t" bIns="91425" lIns="91425" spcFirstLastPara="1" rIns="91425" wrap="square" tIns="91425">
            <a:normAutofit/>
          </a:bodyPr>
          <a:lstStyle/>
          <a:p>
            <a:pPr indent="-353999" lvl="0" marL="457200" rtl="0" algn="l">
              <a:spcBef>
                <a:spcPts val="0"/>
              </a:spcBef>
              <a:spcAft>
                <a:spcPts val="0"/>
              </a:spcAft>
              <a:buSzPts val="1975"/>
              <a:buFont typeface="Barlow Semi Condensed"/>
              <a:buChar char="●"/>
            </a:pPr>
            <a:r>
              <a:rPr lang="en" sz="1974">
                <a:latin typeface="Barlow Semi Condensed"/>
                <a:ea typeface="Barlow Semi Condensed"/>
                <a:cs typeface="Barlow Semi Condensed"/>
                <a:sym typeface="Barlow Semi Condensed"/>
              </a:rPr>
              <a:t>The cycle of drug development is a long and costly process </a:t>
            </a:r>
            <a:endParaRPr sz="1974">
              <a:latin typeface="Barlow Semi Condensed"/>
              <a:ea typeface="Barlow Semi Condensed"/>
              <a:cs typeface="Barlow Semi Condensed"/>
              <a:sym typeface="Barlow Semi Condensed"/>
            </a:endParaRPr>
          </a:p>
          <a:p>
            <a:pPr indent="-353999" lvl="0" marL="457200" rtl="0" algn="l">
              <a:spcBef>
                <a:spcPts val="0"/>
              </a:spcBef>
              <a:spcAft>
                <a:spcPts val="0"/>
              </a:spcAft>
              <a:buSzPts val="1975"/>
              <a:buFont typeface="Barlow Semi Condensed"/>
              <a:buChar char="●"/>
            </a:pPr>
            <a:r>
              <a:rPr lang="en" sz="1974">
                <a:latin typeface="Barlow Semi Condensed"/>
                <a:ea typeface="Barlow Semi Condensed"/>
                <a:cs typeface="Barlow Semi Condensed"/>
                <a:sym typeface="Barlow Semi Condensed"/>
              </a:rPr>
              <a:t>Only 10-20% of drugs receive patient approval </a:t>
            </a:r>
            <a:endParaRPr sz="1974">
              <a:latin typeface="Barlow Semi Condensed"/>
              <a:ea typeface="Barlow Semi Condensed"/>
              <a:cs typeface="Barlow Semi Condensed"/>
              <a:sym typeface="Barlow Semi Condensed"/>
            </a:endParaRPr>
          </a:p>
          <a:p>
            <a:pPr indent="-353999" lvl="0" marL="457200" rtl="0" algn="l">
              <a:spcBef>
                <a:spcPts val="0"/>
              </a:spcBef>
              <a:spcAft>
                <a:spcPts val="0"/>
              </a:spcAft>
              <a:buSzPts val="1975"/>
              <a:buFont typeface="Barlow Semi Condensed"/>
              <a:buChar char="●"/>
            </a:pPr>
            <a:r>
              <a:rPr lang="en" sz="1974">
                <a:latin typeface="Barlow Semi Condensed"/>
                <a:ea typeface="Barlow Semi Condensed"/>
                <a:cs typeface="Barlow Semi Condensed"/>
                <a:sym typeface="Barlow Semi Condensed"/>
              </a:rPr>
              <a:t>Can machine learning aid in drug development?</a:t>
            </a:r>
            <a:endParaRPr>
              <a:latin typeface="Barlow Semi Condensed"/>
              <a:ea typeface="Barlow Semi Condensed"/>
              <a:cs typeface="Barlow Semi Condensed"/>
              <a:sym typeface="Barlow Semi Condensed"/>
            </a:endParaRPr>
          </a:p>
        </p:txBody>
      </p:sp>
      <p:pic>
        <p:nvPicPr>
          <p:cNvPr id="886" name="Google Shape;886;p30"/>
          <p:cNvPicPr preferRelativeResize="0"/>
          <p:nvPr/>
        </p:nvPicPr>
        <p:blipFill>
          <a:blip r:embed="rId3">
            <a:alphaModFix/>
          </a:blip>
          <a:stretch>
            <a:fillRect/>
          </a:stretch>
        </p:blipFill>
        <p:spPr>
          <a:xfrm>
            <a:off x="5293125" y="1944488"/>
            <a:ext cx="3107152" cy="1759425"/>
          </a:xfrm>
          <a:prstGeom prst="rect">
            <a:avLst/>
          </a:prstGeom>
          <a:noFill/>
          <a:ln>
            <a:noFill/>
          </a:ln>
        </p:spPr>
      </p:pic>
      <p:sp>
        <p:nvSpPr>
          <p:cNvPr id="887" name="Google Shape;887;p30"/>
          <p:cNvSpPr txBox="1"/>
          <p:nvPr/>
        </p:nvSpPr>
        <p:spPr>
          <a:xfrm>
            <a:off x="5023175" y="4110750"/>
            <a:ext cx="3958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t>https://zageno.com/blog/six-time-saving-tech-driven-methods-speeding-drug-development</a:t>
            </a:r>
            <a:endParaRPr sz="900"/>
          </a:p>
        </p:txBody>
      </p:sp>
      <p:sp>
        <p:nvSpPr>
          <p:cNvPr id="888" name="Google Shape;888;p30"/>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2" name="Shape 892"/>
        <p:cNvGrpSpPr/>
        <p:nvPr/>
      </p:nvGrpSpPr>
      <p:grpSpPr>
        <a:xfrm>
          <a:off x="0" y="0"/>
          <a:ext cx="0" cy="0"/>
          <a:chOff x="0" y="0"/>
          <a:chExt cx="0" cy="0"/>
        </a:xfrm>
      </p:grpSpPr>
      <p:sp>
        <p:nvSpPr>
          <p:cNvPr id="893" name="Google Shape;893;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ML in drug development</a:t>
            </a:r>
            <a:endParaRPr/>
          </a:p>
        </p:txBody>
      </p:sp>
      <p:sp>
        <p:nvSpPr>
          <p:cNvPr id="894" name="Google Shape;894;p31"/>
          <p:cNvSpPr txBox="1"/>
          <p:nvPr>
            <p:ph idx="4294967295" type="body"/>
          </p:nvPr>
        </p:nvSpPr>
        <p:spPr>
          <a:xfrm>
            <a:off x="769250" y="1168275"/>
            <a:ext cx="4260300" cy="4291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sz="1100">
              <a:solidFill>
                <a:srgbClr val="000000"/>
              </a:solidFill>
              <a:latin typeface="Barlow Semi Condensed"/>
              <a:ea typeface="Barlow Semi Condensed"/>
              <a:cs typeface="Barlow Semi Condensed"/>
              <a:sym typeface="Barlow Semi Condensed"/>
            </a:endParaRPr>
          </a:p>
          <a:p>
            <a:pPr indent="-342900" lvl="0" marL="457200" rtl="0" algn="l">
              <a:lnSpc>
                <a:spcPct val="100000"/>
              </a:lnSpc>
              <a:spcBef>
                <a:spcPts val="1200"/>
              </a:spcBef>
              <a:spcAft>
                <a:spcPts val="0"/>
              </a:spcAft>
              <a:buSzPts val="1800"/>
              <a:buFont typeface="Barlow Semi Condensed"/>
              <a:buChar char="●"/>
            </a:pPr>
            <a:r>
              <a:rPr lang="en">
                <a:latin typeface="Barlow Semi Condensed"/>
                <a:ea typeface="Barlow Semi Condensed"/>
                <a:cs typeface="Barlow Semi Condensed"/>
                <a:sym typeface="Barlow Semi Condensed"/>
              </a:rPr>
              <a:t>Integration of AI into the drug development cycle is on the rise</a:t>
            </a:r>
            <a:endParaRPr>
              <a:latin typeface="Barlow Semi Condensed"/>
              <a:ea typeface="Barlow Semi Condensed"/>
              <a:cs typeface="Barlow Semi Condensed"/>
              <a:sym typeface="Barlow Semi Condensed"/>
            </a:endParaRPr>
          </a:p>
          <a:p>
            <a:pPr indent="-342900" lvl="0" marL="457200" rtl="0" algn="l">
              <a:spcBef>
                <a:spcPts val="0"/>
              </a:spcBef>
              <a:spcAft>
                <a:spcPts val="0"/>
              </a:spcAft>
              <a:buSzPts val="1800"/>
              <a:buFont typeface="Barlow Semi Condensed"/>
              <a:buChar char="●"/>
            </a:pPr>
            <a:r>
              <a:rPr lang="en">
                <a:latin typeface="Barlow Semi Condensed"/>
                <a:ea typeface="Barlow Semi Condensed"/>
                <a:cs typeface="Barlow Semi Condensed"/>
                <a:sym typeface="Barlow Semi Condensed"/>
              </a:rPr>
              <a:t>High throughput screening (HTS) is commonly used</a:t>
            </a:r>
            <a:endParaRPr>
              <a:latin typeface="Barlow Semi Condensed"/>
              <a:ea typeface="Barlow Semi Condensed"/>
              <a:cs typeface="Barlow Semi Condensed"/>
              <a:sym typeface="Barlow Semi Condensed"/>
            </a:endParaRPr>
          </a:p>
          <a:p>
            <a:pPr indent="-342900" lvl="0" marL="457200" rtl="0" algn="l">
              <a:spcBef>
                <a:spcPts val="0"/>
              </a:spcBef>
              <a:spcAft>
                <a:spcPts val="0"/>
              </a:spcAft>
              <a:buSzPts val="1800"/>
              <a:buFont typeface="Barlow Semi Condensed"/>
              <a:buChar char="●"/>
            </a:pPr>
            <a:r>
              <a:rPr lang="en">
                <a:latin typeface="Barlow Semi Condensed"/>
                <a:ea typeface="Barlow Semi Condensed"/>
                <a:cs typeface="Barlow Semi Condensed"/>
                <a:sym typeface="Barlow Semi Condensed"/>
              </a:rPr>
              <a:t>HTS can lead to false positives</a:t>
            </a:r>
            <a:endParaRPr>
              <a:latin typeface="Barlow Semi Condensed"/>
              <a:ea typeface="Barlow Semi Condensed"/>
              <a:cs typeface="Barlow Semi Condensed"/>
              <a:sym typeface="Barlow Semi Condensed"/>
            </a:endParaRPr>
          </a:p>
          <a:p>
            <a:pPr indent="-342900" lvl="0" marL="457200" rtl="0" algn="l">
              <a:lnSpc>
                <a:spcPct val="100000"/>
              </a:lnSpc>
              <a:spcBef>
                <a:spcPts val="0"/>
              </a:spcBef>
              <a:spcAft>
                <a:spcPts val="0"/>
              </a:spcAft>
              <a:buSzPts val="1800"/>
              <a:buFont typeface="Barlow Semi Condensed"/>
              <a:buChar char="●"/>
            </a:pPr>
            <a:r>
              <a:rPr lang="en">
                <a:latin typeface="Barlow Semi Condensed"/>
                <a:ea typeface="Barlow Semi Condensed"/>
                <a:cs typeface="Barlow Semi Condensed"/>
                <a:sym typeface="Barlow Semi Condensed"/>
              </a:rPr>
              <a:t>Machine learning models have shown promise in the screening of potential inhibitory compounds.</a:t>
            </a:r>
            <a:endParaRPr>
              <a:latin typeface="Barlow Semi Condensed"/>
              <a:ea typeface="Barlow Semi Condensed"/>
              <a:cs typeface="Barlow Semi Condensed"/>
              <a:sym typeface="Barlow Semi Condensed"/>
            </a:endParaRPr>
          </a:p>
          <a:p>
            <a:pPr indent="-342900" lvl="0" marL="457200" rtl="0" algn="l">
              <a:spcBef>
                <a:spcPts val="0"/>
              </a:spcBef>
              <a:spcAft>
                <a:spcPts val="0"/>
              </a:spcAft>
              <a:buSzPts val="1800"/>
              <a:buFont typeface="Barlow Semi Condensed"/>
              <a:buChar char="●"/>
            </a:pPr>
            <a:r>
              <a:rPr lang="en">
                <a:latin typeface="Barlow Semi Condensed"/>
                <a:ea typeface="Barlow Semi Condensed"/>
                <a:cs typeface="Barlow Semi Condensed"/>
                <a:sym typeface="Barlow Semi Condensed"/>
              </a:rPr>
              <a:t>We wanted to test this proof of concept</a:t>
            </a:r>
            <a:endParaRPr>
              <a:latin typeface="Barlow Semi Condensed"/>
              <a:ea typeface="Barlow Semi Condensed"/>
              <a:cs typeface="Barlow Semi Condensed"/>
              <a:sym typeface="Barlow Semi Condensed"/>
            </a:endParaRPr>
          </a:p>
          <a:p>
            <a:pPr indent="0" lvl="0" marL="0" rtl="0" algn="l">
              <a:spcBef>
                <a:spcPts val="1200"/>
              </a:spcBef>
              <a:spcAft>
                <a:spcPts val="0"/>
              </a:spcAft>
              <a:buNone/>
            </a:pPr>
            <a:r>
              <a:t/>
            </a:r>
            <a:endParaRPr/>
          </a:p>
          <a:p>
            <a:pPr indent="0" lvl="0" marL="457200" rtl="0" algn="l">
              <a:spcBef>
                <a:spcPts val="1200"/>
              </a:spcBef>
              <a:spcAft>
                <a:spcPts val="1200"/>
              </a:spcAft>
              <a:buNone/>
            </a:pPr>
            <a:r>
              <a:t/>
            </a:r>
            <a:endParaRPr/>
          </a:p>
        </p:txBody>
      </p:sp>
      <p:pic>
        <p:nvPicPr>
          <p:cNvPr id="895" name="Google Shape;895;p31"/>
          <p:cNvPicPr preferRelativeResize="0"/>
          <p:nvPr/>
        </p:nvPicPr>
        <p:blipFill>
          <a:blip r:embed="rId3">
            <a:alphaModFix/>
          </a:blip>
          <a:stretch>
            <a:fillRect/>
          </a:stretch>
        </p:blipFill>
        <p:spPr>
          <a:xfrm>
            <a:off x="5029550" y="1898988"/>
            <a:ext cx="3195850" cy="1597925"/>
          </a:xfrm>
          <a:prstGeom prst="rect">
            <a:avLst/>
          </a:prstGeom>
          <a:noFill/>
          <a:ln>
            <a:noFill/>
          </a:ln>
        </p:spPr>
      </p:pic>
      <p:sp>
        <p:nvSpPr>
          <p:cNvPr id="896" name="Google Shape;896;p31"/>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0" name="Shape 900"/>
        <p:cNvGrpSpPr/>
        <p:nvPr/>
      </p:nvGrpSpPr>
      <p:grpSpPr>
        <a:xfrm>
          <a:off x="0" y="0"/>
          <a:ext cx="0" cy="0"/>
          <a:chOff x="0" y="0"/>
          <a:chExt cx="0" cy="0"/>
        </a:xfrm>
      </p:grpSpPr>
      <p:sp>
        <p:nvSpPr>
          <p:cNvPr id="901" name="Google Shape;901;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Previous research (EGFR)</a:t>
            </a:r>
            <a:endParaRPr/>
          </a:p>
        </p:txBody>
      </p:sp>
      <p:sp>
        <p:nvSpPr>
          <p:cNvPr id="902" name="Google Shape;902;p32"/>
          <p:cNvSpPr txBox="1"/>
          <p:nvPr>
            <p:ph idx="4294967295" type="body"/>
          </p:nvPr>
        </p:nvSpPr>
        <p:spPr>
          <a:xfrm>
            <a:off x="548375" y="1466875"/>
            <a:ext cx="39153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Barlow Semi Condensed"/>
              <a:buChar char="●"/>
            </a:pPr>
            <a:r>
              <a:rPr lang="en">
                <a:latin typeface="Barlow Semi Condensed"/>
                <a:ea typeface="Barlow Semi Condensed"/>
                <a:cs typeface="Barlow Semi Condensed"/>
                <a:sym typeface="Barlow Semi Condensed"/>
              </a:rPr>
              <a:t>Studies have shown that overabundance of EGFR can lead to several types of cancer</a:t>
            </a:r>
            <a:endParaRPr>
              <a:latin typeface="Barlow Semi Condensed"/>
              <a:ea typeface="Barlow Semi Condensed"/>
              <a:cs typeface="Barlow Semi Condensed"/>
              <a:sym typeface="Barlow Semi Condensed"/>
            </a:endParaRPr>
          </a:p>
          <a:p>
            <a:pPr indent="-342900" lvl="0" marL="457200" rtl="0" algn="l">
              <a:spcBef>
                <a:spcPts val="0"/>
              </a:spcBef>
              <a:spcAft>
                <a:spcPts val="0"/>
              </a:spcAft>
              <a:buSzPts val="1800"/>
              <a:buFont typeface="Barlow Semi Condensed"/>
              <a:buChar char="●"/>
            </a:pPr>
            <a:r>
              <a:rPr lang="en">
                <a:latin typeface="Barlow Semi Condensed"/>
                <a:ea typeface="Barlow Semi Condensed"/>
                <a:cs typeface="Barlow Semi Condensed"/>
                <a:sym typeface="Barlow Semi Condensed"/>
              </a:rPr>
              <a:t>Cell proliferation is initiated by </a:t>
            </a:r>
            <a:r>
              <a:rPr lang="en">
                <a:latin typeface="Barlow Semi Condensed"/>
                <a:ea typeface="Barlow Semi Condensed"/>
                <a:cs typeface="Barlow Semi Condensed"/>
                <a:sym typeface="Barlow Semi Condensed"/>
              </a:rPr>
              <a:t>EGFR</a:t>
            </a:r>
            <a:endParaRPr>
              <a:latin typeface="Barlow Semi Condensed"/>
              <a:ea typeface="Barlow Semi Condensed"/>
              <a:cs typeface="Barlow Semi Condensed"/>
              <a:sym typeface="Barlow Semi Condensed"/>
            </a:endParaRPr>
          </a:p>
          <a:p>
            <a:pPr indent="-342900" lvl="0" marL="457200" rtl="0" algn="l">
              <a:spcBef>
                <a:spcPts val="0"/>
              </a:spcBef>
              <a:spcAft>
                <a:spcPts val="0"/>
              </a:spcAft>
              <a:buSzPts val="1800"/>
              <a:buFont typeface="Barlow Semi Condensed"/>
              <a:buChar char="●"/>
            </a:pPr>
            <a:r>
              <a:rPr lang="en">
                <a:latin typeface="Barlow Semi Condensed"/>
                <a:ea typeface="Barlow Semi Condensed"/>
                <a:cs typeface="Barlow Semi Condensed"/>
                <a:sym typeface="Barlow Semi Condensed"/>
              </a:rPr>
              <a:t>Classification model for EGFR protein-inhibitor bound complex (Zhao et al., 2017)</a:t>
            </a:r>
            <a:endParaRPr>
              <a:latin typeface="Barlow Semi Condensed"/>
              <a:ea typeface="Barlow Semi Condensed"/>
              <a:cs typeface="Barlow Semi Condensed"/>
              <a:sym typeface="Barlow Semi Condensed"/>
            </a:endParaRPr>
          </a:p>
          <a:p>
            <a:pPr indent="0" lvl="0" marL="0" rtl="0" algn="l">
              <a:spcBef>
                <a:spcPts val="1200"/>
              </a:spcBef>
              <a:spcAft>
                <a:spcPts val="1200"/>
              </a:spcAft>
              <a:buNone/>
            </a:pPr>
            <a:r>
              <a:t/>
            </a:r>
            <a:endParaRPr/>
          </a:p>
        </p:txBody>
      </p:sp>
      <p:pic>
        <p:nvPicPr>
          <p:cNvPr id="903" name="Google Shape;903;p32"/>
          <p:cNvPicPr preferRelativeResize="0"/>
          <p:nvPr/>
        </p:nvPicPr>
        <p:blipFill>
          <a:blip r:embed="rId3">
            <a:alphaModFix/>
          </a:blip>
          <a:stretch>
            <a:fillRect/>
          </a:stretch>
        </p:blipFill>
        <p:spPr>
          <a:xfrm>
            <a:off x="4572000" y="1466874"/>
            <a:ext cx="3676774" cy="2755299"/>
          </a:xfrm>
          <a:prstGeom prst="rect">
            <a:avLst/>
          </a:prstGeom>
          <a:noFill/>
          <a:ln>
            <a:noFill/>
          </a:ln>
        </p:spPr>
      </p:pic>
      <p:sp>
        <p:nvSpPr>
          <p:cNvPr id="904" name="Google Shape;904;p32"/>
          <p:cNvSpPr txBox="1"/>
          <p:nvPr/>
        </p:nvSpPr>
        <p:spPr>
          <a:xfrm>
            <a:off x="4637225" y="4371975"/>
            <a:ext cx="40590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t>https://blog.crownbio.com/egfr-exon20-insertion-osimertinib-response</a:t>
            </a:r>
            <a:endParaRPr sz="900"/>
          </a:p>
        </p:txBody>
      </p:sp>
      <p:sp>
        <p:nvSpPr>
          <p:cNvPr id="905" name="Google Shape;905;p32"/>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9" name="Shape 909"/>
        <p:cNvGrpSpPr/>
        <p:nvPr/>
      </p:nvGrpSpPr>
      <p:grpSpPr>
        <a:xfrm>
          <a:off x="0" y="0"/>
          <a:ext cx="0" cy="0"/>
          <a:chOff x="0" y="0"/>
          <a:chExt cx="0" cy="0"/>
        </a:xfrm>
      </p:grpSpPr>
      <p:sp>
        <p:nvSpPr>
          <p:cNvPr id="910" name="Google Shape;910;p33"/>
          <p:cNvSpPr txBox="1"/>
          <p:nvPr>
            <p:ph idx="4294967295" type="body"/>
          </p:nvPr>
        </p:nvSpPr>
        <p:spPr>
          <a:xfrm>
            <a:off x="1198650" y="1370400"/>
            <a:ext cx="6746700" cy="3773100"/>
          </a:xfrm>
          <a:prstGeom prst="rect">
            <a:avLst/>
          </a:prstGeom>
        </p:spPr>
        <p:txBody>
          <a:bodyPr anchorCtr="0" anchor="t" bIns="91425" lIns="91425" spcFirstLastPara="1" rIns="91425" wrap="square" tIns="91425">
            <a:normAutofit/>
          </a:bodyPr>
          <a:lstStyle/>
          <a:p>
            <a:pPr indent="0" lvl="0" marL="0" marR="0" rtl="0" algn="l">
              <a:spcBef>
                <a:spcPts val="0"/>
              </a:spcBef>
              <a:spcAft>
                <a:spcPts val="0"/>
              </a:spcAft>
              <a:buNone/>
            </a:pPr>
            <a:r>
              <a:rPr b="1" lang="en" sz="2125">
                <a:latin typeface="Barlow Semi Condensed"/>
                <a:ea typeface="Barlow Semi Condensed"/>
                <a:cs typeface="Barlow Semi Condensed"/>
                <a:sym typeface="Barlow Semi Condensed"/>
              </a:rPr>
              <a:t>Build a regression-based supervised predictive model to:</a:t>
            </a:r>
            <a:endParaRPr b="1" sz="2125">
              <a:latin typeface="Barlow Semi Condensed"/>
              <a:ea typeface="Barlow Semi Condensed"/>
              <a:cs typeface="Barlow Semi Condensed"/>
              <a:sym typeface="Barlow Semi Condensed"/>
            </a:endParaRPr>
          </a:p>
          <a:p>
            <a:pPr indent="0" lvl="0" marL="0" marR="0" rtl="0" algn="l">
              <a:spcBef>
                <a:spcPts val="0"/>
              </a:spcBef>
              <a:spcAft>
                <a:spcPts val="0"/>
              </a:spcAft>
              <a:buNone/>
            </a:pPr>
            <a:r>
              <a:t/>
            </a:r>
            <a:endParaRPr b="1" sz="2125">
              <a:latin typeface="Barlow Semi Condensed"/>
              <a:ea typeface="Barlow Semi Condensed"/>
              <a:cs typeface="Barlow Semi Condensed"/>
              <a:sym typeface="Barlow Semi Condensed"/>
            </a:endParaRPr>
          </a:p>
          <a:p>
            <a:pPr indent="-363585" lvl="0" marL="457200" marR="0" rtl="0" algn="l">
              <a:spcBef>
                <a:spcPts val="0"/>
              </a:spcBef>
              <a:spcAft>
                <a:spcPts val="0"/>
              </a:spcAft>
              <a:buSzPts val="2126"/>
              <a:buFont typeface="Barlow Semi Condensed"/>
              <a:buAutoNum type="arabicPeriod"/>
            </a:pPr>
            <a:r>
              <a:rPr lang="en" sz="2125">
                <a:latin typeface="Barlow Semi Condensed"/>
                <a:ea typeface="Barlow Semi Condensed"/>
                <a:cs typeface="Barlow Semi Condensed"/>
                <a:sym typeface="Barlow Semi Condensed"/>
              </a:rPr>
              <a:t>Quantitatively assess the inhibitory strength of a compound against EGFR based upon its chemical structure/</a:t>
            </a:r>
            <a:r>
              <a:rPr lang="en" sz="2125">
                <a:latin typeface="Barlow Semi Condensed"/>
                <a:ea typeface="Barlow Semi Condensed"/>
                <a:cs typeface="Barlow Semi Condensed"/>
                <a:sym typeface="Barlow Semi Condensed"/>
              </a:rPr>
              <a:t>physicochemical</a:t>
            </a:r>
            <a:r>
              <a:rPr lang="en" sz="2125">
                <a:latin typeface="Barlow Semi Condensed"/>
                <a:ea typeface="Barlow Semi Condensed"/>
                <a:cs typeface="Barlow Semi Condensed"/>
                <a:sym typeface="Barlow Semi Condensed"/>
              </a:rPr>
              <a:t> </a:t>
            </a:r>
            <a:r>
              <a:rPr lang="en" sz="2125">
                <a:latin typeface="Barlow Semi Condensed"/>
                <a:ea typeface="Barlow Semi Condensed"/>
                <a:cs typeface="Barlow Semi Condensed"/>
                <a:sym typeface="Barlow Semi Condensed"/>
              </a:rPr>
              <a:t>properties</a:t>
            </a:r>
            <a:r>
              <a:rPr lang="en" sz="2125">
                <a:latin typeface="Barlow Semi Condensed"/>
                <a:ea typeface="Barlow Semi Condensed"/>
                <a:cs typeface="Barlow Semi Condensed"/>
                <a:sym typeface="Barlow Semi Condensed"/>
              </a:rPr>
              <a:t>.</a:t>
            </a:r>
            <a:endParaRPr sz="2125">
              <a:latin typeface="Barlow Semi Condensed"/>
              <a:ea typeface="Barlow Semi Condensed"/>
              <a:cs typeface="Barlow Semi Condensed"/>
              <a:sym typeface="Barlow Semi Condensed"/>
            </a:endParaRPr>
          </a:p>
          <a:p>
            <a:pPr indent="-363585" lvl="0" marL="457200" marR="0" rtl="0" algn="l">
              <a:spcBef>
                <a:spcPts val="0"/>
              </a:spcBef>
              <a:spcAft>
                <a:spcPts val="0"/>
              </a:spcAft>
              <a:buSzPts val="2126"/>
              <a:buFont typeface="Barlow Semi Condensed"/>
              <a:buAutoNum type="arabicPeriod"/>
            </a:pPr>
            <a:r>
              <a:rPr lang="en" sz="2125">
                <a:latin typeface="Barlow Semi Condensed"/>
                <a:ea typeface="Barlow Semi Condensed"/>
                <a:cs typeface="Barlow Semi Condensed"/>
                <a:sym typeface="Barlow Semi Condensed"/>
              </a:rPr>
              <a:t>Evaluate the most impactful features for inhibitory     strength prediction</a:t>
            </a:r>
            <a:endParaRPr sz="2125">
              <a:latin typeface="Barlow Semi Condensed"/>
              <a:ea typeface="Barlow Semi Condensed"/>
              <a:cs typeface="Barlow Semi Condensed"/>
              <a:sym typeface="Barlow Semi Condensed"/>
            </a:endParaRPr>
          </a:p>
          <a:p>
            <a:pPr indent="-228600" lvl="0" marL="215900" marR="0" rtl="0" algn="l">
              <a:spcBef>
                <a:spcPts val="0"/>
              </a:spcBef>
              <a:spcAft>
                <a:spcPts val="0"/>
              </a:spcAft>
              <a:buClr>
                <a:schemeClr val="dk1"/>
              </a:buClr>
              <a:buSzPts val="1100"/>
              <a:buFont typeface="Arial"/>
              <a:buNone/>
            </a:pPr>
            <a:r>
              <a:t/>
            </a:r>
            <a:endParaRPr sz="2125"/>
          </a:p>
          <a:p>
            <a:pPr indent="0" lvl="0" marL="0" marR="0" rtl="0" algn="l">
              <a:spcBef>
                <a:spcPts val="0"/>
              </a:spcBef>
              <a:spcAft>
                <a:spcPts val="0"/>
              </a:spcAft>
              <a:buClr>
                <a:schemeClr val="dk1"/>
              </a:buClr>
              <a:buSzPts val="1100"/>
              <a:buFont typeface="Arial"/>
              <a:buNone/>
            </a:pPr>
            <a:r>
              <a:rPr lang="en" sz="2125"/>
              <a:t>  </a:t>
            </a:r>
            <a:endParaRPr/>
          </a:p>
        </p:txBody>
      </p:sp>
      <p:sp>
        <p:nvSpPr>
          <p:cNvPr id="911" name="Google Shape;911;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Objective</a:t>
            </a:r>
            <a:endParaRPr/>
          </a:p>
        </p:txBody>
      </p:sp>
      <p:sp>
        <p:nvSpPr>
          <p:cNvPr id="912" name="Google Shape;912;p33"/>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6" name="Shape 916"/>
        <p:cNvGrpSpPr/>
        <p:nvPr/>
      </p:nvGrpSpPr>
      <p:grpSpPr>
        <a:xfrm>
          <a:off x="0" y="0"/>
          <a:ext cx="0" cy="0"/>
          <a:chOff x="0" y="0"/>
          <a:chExt cx="0" cy="0"/>
        </a:xfrm>
      </p:grpSpPr>
      <p:sp>
        <p:nvSpPr>
          <p:cNvPr id="917" name="Google Shape;917;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Significance</a:t>
            </a:r>
            <a:r>
              <a:rPr lang="en"/>
              <a:t> of our analysis </a:t>
            </a:r>
            <a:endParaRPr/>
          </a:p>
        </p:txBody>
      </p:sp>
      <p:sp>
        <p:nvSpPr>
          <p:cNvPr id="918" name="Google Shape;918;p34"/>
          <p:cNvSpPr txBox="1"/>
          <p:nvPr>
            <p:ph idx="1" type="body"/>
          </p:nvPr>
        </p:nvSpPr>
        <p:spPr>
          <a:xfrm>
            <a:off x="311700" y="1152475"/>
            <a:ext cx="5035800" cy="2554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Barlow Semi Condensed"/>
              <a:buChar char="●"/>
            </a:pPr>
            <a:r>
              <a:rPr lang="en">
                <a:latin typeface="Barlow Semi Condensed"/>
                <a:ea typeface="Barlow Semi Condensed"/>
                <a:cs typeface="Barlow Semi Condensed"/>
                <a:sym typeface="Barlow Semi Condensed"/>
              </a:rPr>
              <a:t>Regression modelling to predict continuous quantitative feature</a:t>
            </a:r>
            <a:endParaRPr>
              <a:latin typeface="Barlow Semi Condensed"/>
              <a:ea typeface="Barlow Semi Condensed"/>
              <a:cs typeface="Barlow Semi Condensed"/>
              <a:sym typeface="Barlow Semi Condensed"/>
            </a:endParaRPr>
          </a:p>
          <a:p>
            <a:pPr indent="-342900" lvl="0" marL="457200" rtl="0" algn="l">
              <a:spcBef>
                <a:spcPts val="0"/>
              </a:spcBef>
              <a:spcAft>
                <a:spcPts val="0"/>
              </a:spcAft>
              <a:buSzPts val="1800"/>
              <a:buFont typeface="Barlow Semi Condensed"/>
              <a:buChar char="●"/>
            </a:pPr>
            <a:r>
              <a:rPr lang="en">
                <a:latin typeface="Barlow Semi Condensed"/>
                <a:ea typeface="Barlow Semi Condensed"/>
                <a:cs typeface="Barlow Semi Condensed"/>
                <a:sym typeface="Barlow Semi Condensed"/>
              </a:rPr>
              <a:t>Half maximal inhibitory concentration (IC50)</a:t>
            </a:r>
            <a:endParaRPr>
              <a:latin typeface="Barlow Semi Condensed"/>
              <a:ea typeface="Barlow Semi Condensed"/>
              <a:cs typeface="Barlow Semi Condensed"/>
              <a:sym typeface="Barlow Semi Condensed"/>
            </a:endParaRPr>
          </a:p>
          <a:p>
            <a:pPr indent="-317500" lvl="1" marL="914400" rtl="0" algn="l">
              <a:spcBef>
                <a:spcPts val="0"/>
              </a:spcBef>
              <a:spcAft>
                <a:spcPts val="0"/>
              </a:spcAft>
              <a:buSzPts val="1400"/>
              <a:buFont typeface="Barlow Semi Condensed"/>
              <a:buChar char="○"/>
            </a:pPr>
            <a:r>
              <a:rPr lang="en">
                <a:latin typeface="Barlow Semi Condensed"/>
                <a:ea typeface="Barlow Semi Condensed"/>
                <a:cs typeface="Barlow Semi Condensed"/>
                <a:sym typeface="Barlow Semi Condensed"/>
              </a:rPr>
              <a:t>Inhibition of EGFR</a:t>
            </a:r>
            <a:endParaRPr>
              <a:latin typeface="Barlow Semi Condensed"/>
              <a:ea typeface="Barlow Semi Condensed"/>
              <a:cs typeface="Barlow Semi Condensed"/>
              <a:sym typeface="Barlow Semi Condensed"/>
            </a:endParaRPr>
          </a:p>
          <a:p>
            <a:pPr indent="-342900" lvl="0" marL="457200" rtl="0" algn="l">
              <a:spcBef>
                <a:spcPts val="0"/>
              </a:spcBef>
              <a:spcAft>
                <a:spcPts val="0"/>
              </a:spcAft>
              <a:buSzPts val="1800"/>
              <a:buFont typeface="Barlow Semi Condensed"/>
              <a:buChar char="●"/>
            </a:pPr>
            <a:r>
              <a:rPr lang="en">
                <a:latin typeface="Barlow Semi Condensed"/>
                <a:ea typeface="Barlow Semi Condensed"/>
                <a:cs typeface="Barlow Semi Condensed"/>
                <a:sym typeface="Barlow Semi Condensed"/>
              </a:rPr>
              <a:t>Potential to identify specific chemical features that affect IC50</a:t>
            </a:r>
            <a:endParaRPr>
              <a:latin typeface="Barlow Semi Condensed"/>
              <a:ea typeface="Barlow Semi Condensed"/>
              <a:cs typeface="Barlow Semi Condensed"/>
              <a:sym typeface="Barlow Semi Condensed"/>
            </a:endParaRPr>
          </a:p>
        </p:txBody>
      </p:sp>
      <p:pic>
        <p:nvPicPr>
          <p:cNvPr id="919" name="Google Shape;919;p34"/>
          <p:cNvPicPr preferRelativeResize="0"/>
          <p:nvPr/>
        </p:nvPicPr>
        <p:blipFill>
          <a:blip r:embed="rId3">
            <a:alphaModFix/>
          </a:blip>
          <a:stretch>
            <a:fillRect/>
          </a:stretch>
        </p:blipFill>
        <p:spPr>
          <a:xfrm>
            <a:off x="5347500" y="1152475"/>
            <a:ext cx="3491700" cy="2653347"/>
          </a:xfrm>
          <a:prstGeom prst="rect">
            <a:avLst/>
          </a:prstGeom>
          <a:noFill/>
          <a:ln>
            <a:noFill/>
          </a:ln>
        </p:spPr>
      </p:pic>
      <p:sp>
        <p:nvSpPr>
          <p:cNvPr id="920" name="Google Shape;920;p34"/>
          <p:cNvSpPr txBox="1"/>
          <p:nvPr/>
        </p:nvSpPr>
        <p:spPr>
          <a:xfrm>
            <a:off x="5483550" y="3706725"/>
            <a:ext cx="3491700" cy="57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sz="600">
                <a:solidFill>
                  <a:schemeClr val="dk1"/>
                </a:solidFill>
              </a:rPr>
              <a:t>Blunder, M., Hurkes, N., Spirk, S., List, M., &amp; Pietschnig, R. (2011). Silanetriols as in vitro inhibitors for Ache. </a:t>
            </a:r>
            <a:r>
              <a:rPr i="1" lang="en" sz="600">
                <a:solidFill>
                  <a:schemeClr val="dk1"/>
                </a:solidFill>
              </a:rPr>
              <a:t>Bioorganic &amp;amp; Medicinal Chemistry Letters</a:t>
            </a:r>
            <a:r>
              <a:rPr lang="en" sz="600">
                <a:solidFill>
                  <a:schemeClr val="dk1"/>
                </a:solidFill>
              </a:rPr>
              <a:t>, </a:t>
            </a:r>
            <a:r>
              <a:rPr i="1" lang="en" sz="600">
                <a:solidFill>
                  <a:schemeClr val="dk1"/>
                </a:solidFill>
              </a:rPr>
              <a:t>21</a:t>
            </a:r>
            <a:r>
              <a:rPr lang="en" sz="600">
                <a:solidFill>
                  <a:schemeClr val="dk1"/>
                </a:solidFill>
              </a:rPr>
              <a:t>(1), 363–365. https://doi.org/10.1016/j.bmcl.2010.10.139 </a:t>
            </a:r>
            <a:endParaRPr sz="600">
              <a:solidFill>
                <a:schemeClr val="dk1"/>
              </a:solidFill>
            </a:endParaRPr>
          </a:p>
          <a:p>
            <a:pPr indent="0" lvl="0" marL="0" rtl="0" algn="l">
              <a:spcBef>
                <a:spcPts val="1200"/>
              </a:spcBef>
              <a:spcAft>
                <a:spcPts val="0"/>
              </a:spcAft>
              <a:buNone/>
            </a:pPr>
            <a:r>
              <a:t/>
            </a:r>
            <a:endParaRPr sz="800">
              <a:solidFill>
                <a:schemeClr val="dk2"/>
              </a:solidFill>
            </a:endParaRPr>
          </a:p>
        </p:txBody>
      </p:sp>
      <p:sp>
        <p:nvSpPr>
          <p:cNvPr id="921" name="Google Shape;921;p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5" name="Shape 925"/>
        <p:cNvGrpSpPr/>
        <p:nvPr/>
      </p:nvGrpSpPr>
      <p:grpSpPr>
        <a:xfrm>
          <a:off x="0" y="0"/>
          <a:ext cx="0" cy="0"/>
          <a:chOff x="0" y="0"/>
          <a:chExt cx="0" cy="0"/>
        </a:xfrm>
      </p:grpSpPr>
      <p:sp>
        <p:nvSpPr>
          <p:cNvPr id="926" name="Google Shape;926;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Workflow</a:t>
            </a:r>
            <a:endParaRPr/>
          </a:p>
        </p:txBody>
      </p:sp>
      <p:pic>
        <p:nvPicPr>
          <p:cNvPr id="927" name="Google Shape;927;p35"/>
          <p:cNvPicPr preferRelativeResize="0"/>
          <p:nvPr/>
        </p:nvPicPr>
        <p:blipFill>
          <a:blip r:embed="rId3">
            <a:alphaModFix/>
          </a:blip>
          <a:stretch>
            <a:fillRect/>
          </a:stretch>
        </p:blipFill>
        <p:spPr>
          <a:xfrm>
            <a:off x="1461099" y="1369025"/>
            <a:ext cx="6221799" cy="2973450"/>
          </a:xfrm>
          <a:prstGeom prst="rect">
            <a:avLst/>
          </a:prstGeom>
          <a:noFill/>
          <a:ln>
            <a:noFill/>
          </a:ln>
        </p:spPr>
      </p:pic>
      <p:sp>
        <p:nvSpPr>
          <p:cNvPr id="928" name="Google Shape;928;p35"/>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2" name="Shape 932"/>
        <p:cNvGrpSpPr/>
        <p:nvPr/>
      </p:nvGrpSpPr>
      <p:grpSpPr>
        <a:xfrm>
          <a:off x="0" y="0"/>
          <a:ext cx="0" cy="0"/>
          <a:chOff x="0" y="0"/>
          <a:chExt cx="0" cy="0"/>
        </a:xfrm>
      </p:grpSpPr>
      <p:sp>
        <p:nvSpPr>
          <p:cNvPr id="933" name="Google Shape;933;p36"/>
          <p:cNvSpPr txBox="1"/>
          <p:nvPr>
            <p:ph idx="4294967295"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Data used</a:t>
            </a:r>
            <a:endParaRPr/>
          </a:p>
        </p:txBody>
      </p:sp>
      <p:sp>
        <p:nvSpPr>
          <p:cNvPr id="934" name="Google Shape;934;p36"/>
          <p:cNvSpPr txBox="1"/>
          <p:nvPr>
            <p:ph idx="4294967295" type="body"/>
          </p:nvPr>
        </p:nvSpPr>
        <p:spPr>
          <a:xfrm>
            <a:off x="311700" y="1152475"/>
            <a:ext cx="42603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Barlow Semi Condensed"/>
              <a:buChar char="●"/>
            </a:pPr>
            <a:r>
              <a:rPr lang="en">
                <a:latin typeface="Barlow Semi Condensed"/>
                <a:ea typeface="Barlow Semi Condensed"/>
                <a:cs typeface="Barlow Semi Condensed"/>
                <a:sym typeface="Barlow Semi Condensed"/>
              </a:rPr>
              <a:t>ChEMBL</a:t>
            </a:r>
            <a:endParaRPr>
              <a:latin typeface="Barlow Semi Condensed"/>
              <a:ea typeface="Barlow Semi Condensed"/>
              <a:cs typeface="Barlow Semi Condensed"/>
              <a:sym typeface="Barlow Semi Condensed"/>
            </a:endParaRPr>
          </a:p>
          <a:p>
            <a:pPr indent="-317500" lvl="1" marL="914400" rtl="0" algn="l">
              <a:spcBef>
                <a:spcPts val="0"/>
              </a:spcBef>
              <a:spcAft>
                <a:spcPts val="0"/>
              </a:spcAft>
              <a:buSzPts val="1400"/>
              <a:buFont typeface="Barlow Semi Condensed"/>
              <a:buChar char="○"/>
            </a:pPr>
            <a:r>
              <a:rPr lang="en">
                <a:latin typeface="Barlow Semi Condensed"/>
                <a:ea typeface="Barlow Semi Condensed"/>
                <a:cs typeface="Barlow Semi Condensed"/>
                <a:sym typeface="Barlow Semi Condensed"/>
              </a:rPr>
              <a:t>Database for bioactive chemicals</a:t>
            </a:r>
            <a:endParaRPr>
              <a:latin typeface="Barlow Semi Condensed"/>
              <a:ea typeface="Barlow Semi Condensed"/>
              <a:cs typeface="Barlow Semi Condensed"/>
              <a:sym typeface="Barlow Semi Condensed"/>
            </a:endParaRPr>
          </a:p>
          <a:p>
            <a:pPr indent="-317500" lvl="1" marL="914400" rtl="0" algn="l">
              <a:spcBef>
                <a:spcPts val="0"/>
              </a:spcBef>
              <a:spcAft>
                <a:spcPts val="0"/>
              </a:spcAft>
              <a:buSzPts val="1400"/>
              <a:buFont typeface="Barlow Semi Condensed"/>
              <a:buChar char="○"/>
            </a:pPr>
            <a:r>
              <a:rPr lang="en">
                <a:latin typeface="Barlow Semi Condensed"/>
                <a:ea typeface="Barlow Semi Condensed"/>
                <a:cs typeface="Barlow Semi Condensed"/>
                <a:sym typeface="Barlow Semi Condensed"/>
              </a:rPr>
              <a:t>Drug-discovery platform</a:t>
            </a:r>
            <a:endParaRPr>
              <a:latin typeface="Barlow Semi Condensed"/>
              <a:ea typeface="Barlow Semi Condensed"/>
              <a:cs typeface="Barlow Semi Condensed"/>
              <a:sym typeface="Barlow Semi Condensed"/>
            </a:endParaRPr>
          </a:p>
          <a:p>
            <a:pPr indent="-342900" lvl="0" marL="457200" rtl="0" algn="l">
              <a:spcBef>
                <a:spcPts val="0"/>
              </a:spcBef>
              <a:spcAft>
                <a:spcPts val="0"/>
              </a:spcAft>
              <a:buSzPts val="1800"/>
              <a:buFont typeface="Barlow Semi Condensed"/>
              <a:buChar char="●"/>
            </a:pPr>
            <a:r>
              <a:rPr lang="en">
                <a:latin typeface="Barlow Semi Condensed"/>
                <a:ea typeface="Barlow Semi Condensed"/>
                <a:cs typeface="Barlow Semi Condensed"/>
                <a:sym typeface="Barlow Semi Condensed"/>
              </a:rPr>
              <a:t>Simplified Molecular Input Line Entry System (SMILES)</a:t>
            </a:r>
            <a:endParaRPr>
              <a:latin typeface="Barlow Semi Condensed"/>
              <a:ea typeface="Barlow Semi Condensed"/>
              <a:cs typeface="Barlow Semi Condensed"/>
              <a:sym typeface="Barlow Semi Condensed"/>
            </a:endParaRPr>
          </a:p>
          <a:p>
            <a:pPr indent="-342900" lvl="0" marL="457200" rtl="0" algn="l">
              <a:spcBef>
                <a:spcPts val="0"/>
              </a:spcBef>
              <a:spcAft>
                <a:spcPts val="0"/>
              </a:spcAft>
              <a:buSzPts val="1800"/>
              <a:buFont typeface="Barlow Semi Condensed"/>
              <a:buChar char="●"/>
            </a:pPr>
            <a:r>
              <a:rPr lang="en">
                <a:latin typeface="Barlow Semi Condensed"/>
                <a:ea typeface="Barlow Semi Condensed"/>
                <a:cs typeface="Barlow Semi Condensed"/>
                <a:sym typeface="Barlow Semi Condensed"/>
              </a:rPr>
              <a:t>IC50 for EGFR inhibiting cancer treatment drugs</a:t>
            </a:r>
            <a:endParaRPr>
              <a:latin typeface="Barlow Semi Condensed"/>
              <a:ea typeface="Barlow Semi Condensed"/>
              <a:cs typeface="Barlow Semi Condensed"/>
              <a:sym typeface="Barlow Semi Condensed"/>
            </a:endParaRPr>
          </a:p>
        </p:txBody>
      </p:sp>
      <p:pic>
        <p:nvPicPr>
          <p:cNvPr id="935" name="Google Shape;935;p36"/>
          <p:cNvPicPr preferRelativeResize="0"/>
          <p:nvPr/>
        </p:nvPicPr>
        <p:blipFill>
          <a:blip r:embed="rId3">
            <a:alphaModFix/>
          </a:blip>
          <a:stretch>
            <a:fillRect/>
          </a:stretch>
        </p:blipFill>
        <p:spPr>
          <a:xfrm>
            <a:off x="5850125" y="1120888"/>
            <a:ext cx="1847850" cy="485775"/>
          </a:xfrm>
          <a:prstGeom prst="rect">
            <a:avLst/>
          </a:prstGeom>
          <a:noFill/>
          <a:ln>
            <a:noFill/>
          </a:ln>
        </p:spPr>
      </p:pic>
      <p:pic>
        <p:nvPicPr>
          <p:cNvPr id="936" name="Google Shape;936;p36"/>
          <p:cNvPicPr preferRelativeResize="0"/>
          <p:nvPr/>
        </p:nvPicPr>
        <p:blipFill>
          <a:blip r:embed="rId4">
            <a:alphaModFix/>
          </a:blip>
          <a:stretch>
            <a:fillRect/>
          </a:stretch>
        </p:blipFill>
        <p:spPr>
          <a:xfrm>
            <a:off x="4928488" y="1709813"/>
            <a:ext cx="3691125" cy="2301725"/>
          </a:xfrm>
          <a:prstGeom prst="rect">
            <a:avLst/>
          </a:prstGeom>
          <a:noFill/>
          <a:ln>
            <a:noFill/>
          </a:ln>
        </p:spPr>
      </p:pic>
      <p:sp>
        <p:nvSpPr>
          <p:cNvPr id="937" name="Google Shape;937;p36"/>
          <p:cNvSpPr txBox="1"/>
          <p:nvPr/>
        </p:nvSpPr>
        <p:spPr>
          <a:xfrm>
            <a:off x="5186000" y="3875525"/>
            <a:ext cx="3502800" cy="276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i="1" lang="en" sz="600">
                <a:solidFill>
                  <a:schemeClr val="dk1"/>
                </a:solidFill>
              </a:rPr>
              <a:t>Chembl Database</a:t>
            </a:r>
            <a:r>
              <a:rPr lang="en" sz="600">
                <a:solidFill>
                  <a:schemeClr val="dk1"/>
                </a:solidFill>
              </a:rPr>
              <a:t>. EMBL-EBI homepage. (n.d.). https://www.ebi.ac.uk/chembl/ </a:t>
            </a:r>
            <a:endParaRPr sz="600">
              <a:solidFill>
                <a:schemeClr val="dk1"/>
              </a:solidFill>
            </a:endParaRPr>
          </a:p>
        </p:txBody>
      </p:sp>
      <p:sp>
        <p:nvSpPr>
          <p:cNvPr id="938" name="Google Shape;938;p36"/>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